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7" r:id="rId2"/>
    <p:sldId id="259" r:id="rId3"/>
    <p:sldId id="260" r:id="rId4"/>
    <p:sldId id="359" r:id="rId5"/>
    <p:sldId id="360" r:id="rId6"/>
    <p:sldId id="261" r:id="rId7"/>
    <p:sldId id="262" r:id="rId8"/>
    <p:sldId id="263" r:id="rId9"/>
    <p:sldId id="264" r:id="rId10"/>
    <p:sldId id="265" r:id="rId11"/>
    <p:sldId id="266" r:id="rId12"/>
    <p:sldId id="267" r:id="rId13"/>
    <p:sldId id="271" r:id="rId14"/>
    <p:sldId id="274" r:id="rId15"/>
    <p:sldId id="275" r:id="rId16"/>
    <p:sldId id="276" r:id="rId17"/>
    <p:sldId id="277" r:id="rId18"/>
    <p:sldId id="278" r:id="rId19"/>
    <p:sldId id="279" r:id="rId20"/>
    <p:sldId id="281" r:id="rId21"/>
    <p:sldId id="282" r:id="rId22"/>
    <p:sldId id="283" r:id="rId23"/>
    <p:sldId id="284" r:id="rId24"/>
    <p:sldId id="285" r:id="rId25"/>
    <p:sldId id="286" r:id="rId26"/>
    <p:sldId id="289" r:id="rId27"/>
    <p:sldId id="290" r:id="rId28"/>
    <p:sldId id="291" r:id="rId29"/>
    <p:sldId id="292" r:id="rId30"/>
    <p:sldId id="293" r:id="rId31"/>
    <p:sldId id="297" r:id="rId32"/>
    <p:sldId id="298" r:id="rId33"/>
    <p:sldId id="299" r:id="rId34"/>
    <p:sldId id="300" r:id="rId35"/>
    <p:sldId id="303" r:id="rId36"/>
    <p:sldId id="304" r:id="rId37"/>
    <p:sldId id="305" r:id="rId38"/>
    <p:sldId id="306" r:id="rId39"/>
    <p:sldId id="310" r:id="rId40"/>
    <p:sldId id="311" r:id="rId41"/>
    <p:sldId id="313" r:id="rId42"/>
    <p:sldId id="315" r:id="rId43"/>
    <p:sldId id="316" r:id="rId44"/>
    <p:sldId id="319" r:id="rId45"/>
    <p:sldId id="321" r:id="rId46"/>
    <p:sldId id="361" r:id="rId47"/>
    <p:sldId id="327" r:id="rId48"/>
    <p:sldId id="328" r:id="rId49"/>
    <p:sldId id="330" r:id="rId50"/>
    <p:sldId id="331" r:id="rId51"/>
    <p:sldId id="332" r:id="rId52"/>
    <p:sldId id="334" r:id="rId53"/>
    <p:sldId id="336" r:id="rId54"/>
    <p:sldId id="337" r:id="rId55"/>
    <p:sldId id="339" r:id="rId56"/>
    <p:sldId id="344" r:id="rId57"/>
    <p:sldId id="345" r:id="rId58"/>
    <p:sldId id="346" r:id="rId59"/>
    <p:sldId id="347" r:id="rId60"/>
    <p:sldId id="348" r:id="rId61"/>
    <p:sldId id="349" r:id="rId62"/>
    <p:sldId id="350" r:id="rId63"/>
    <p:sldId id="351" r:id="rId64"/>
    <p:sldId id="352" r:id="rId65"/>
    <p:sldId id="362" r:id="rId66"/>
    <p:sldId id="353" r:id="rId67"/>
    <p:sldId id="354" r:id="rId68"/>
    <p:sldId id="35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1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image" Target="../media/image53.jpeg"/><Relationship Id="rId5" Type="http://schemas.openxmlformats.org/officeDocument/2006/relationships/image" Target="../media/image57.jpeg"/><Relationship Id="rId4" Type="http://schemas.openxmlformats.org/officeDocument/2006/relationships/image" Target="../media/image56.jpeg"/></Relationships>
</file>

<file path=ppt/diagrams/_rels/data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diagrams/_rels/data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png"/><Relationship Id="rId4" Type="http://schemas.openxmlformats.org/officeDocument/2006/relationships/image" Target="../media/image71.png"/></Relationships>
</file>

<file path=ppt/diagrams/_rels/data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9.jpeg"/><Relationship Id="rId1" Type="http://schemas.openxmlformats.org/officeDocument/2006/relationships/image" Target="../media/image79.jpeg"/><Relationship Id="rId5" Type="http://schemas.openxmlformats.org/officeDocument/2006/relationships/image" Target="../media/image82.jpeg"/><Relationship Id="rId4" Type="http://schemas.openxmlformats.org/officeDocument/2006/relationships/image" Target="../media/image81.jpeg"/></Relationships>
</file>

<file path=ppt/diagrams/_rels/data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image" Target="../media/image83.jpeg"/><Relationship Id="rId5" Type="http://schemas.openxmlformats.org/officeDocument/2006/relationships/image" Target="../media/image87.png"/><Relationship Id="rId4" Type="http://schemas.openxmlformats.org/officeDocument/2006/relationships/image" Target="../media/image86.png"/></Relationships>
</file>

<file path=ppt/diagrams/_rels/data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6.xml.rels><?xml version="1.0" encoding="UTF-8" standalone="yes"?>
<Relationships xmlns="http://schemas.openxmlformats.org/package/2006/relationships"><Relationship Id="rId1" Type="http://schemas.openxmlformats.org/officeDocument/2006/relationships/image" Target="../media/image31.gif"/></Relationships>
</file>

<file path=ppt/diagrams/_rels/data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gif"/><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image" Target="../media/image53.jpeg"/><Relationship Id="rId5" Type="http://schemas.openxmlformats.org/officeDocument/2006/relationships/image" Target="../media/image57.jpeg"/><Relationship Id="rId4" Type="http://schemas.openxmlformats.org/officeDocument/2006/relationships/image" Target="../media/image5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png"/><Relationship Id="rId4" Type="http://schemas.openxmlformats.org/officeDocument/2006/relationships/image" Target="../media/image71.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9.jpeg"/><Relationship Id="rId1" Type="http://schemas.openxmlformats.org/officeDocument/2006/relationships/image" Target="../media/image79.jpeg"/><Relationship Id="rId5" Type="http://schemas.openxmlformats.org/officeDocument/2006/relationships/image" Target="../media/image82.jpeg"/><Relationship Id="rId4" Type="http://schemas.openxmlformats.org/officeDocument/2006/relationships/image" Target="../media/image81.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image" Target="../media/image83.jpeg"/><Relationship Id="rId5" Type="http://schemas.openxmlformats.org/officeDocument/2006/relationships/image" Target="../media/image87.png"/><Relationship Id="rId4" Type="http://schemas.openxmlformats.org/officeDocument/2006/relationships/image" Target="../media/image86.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gif"/><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chemeClr val="tx1"/>
              </a:solidFill>
              <a:latin typeface="Arial" pitchFamily="34" charset="0"/>
              <a:cs typeface="Arial" pitchFamily="34" charset="0"/>
            </a:rPr>
            <a:t>Networks</a:t>
          </a:r>
          <a:endParaRPr lang="en-US" sz="1800" b="1" i="0" dirty="0">
            <a:solidFill>
              <a:schemeClr val="tx1"/>
            </a:solidFill>
            <a:latin typeface="Arial" pitchFamily="34" charset="0"/>
            <a:cs typeface="Arial" pitchFamily="34" charset="0"/>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rgbClr val="FF0000"/>
              </a:solidFill>
              <a:latin typeface="Arial" pitchFamily="34" charset="0"/>
              <a:cs typeface="Arial" pitchFamily="34" charset="0"/>
            </a:rPr>
            <a:t>Operators</a:t>
          </a:r>
          <a:endParaRPr lang="en-US" sz="1800" b="1" i="0" dirty="0">
            <a:solidFill>
              <a:srgbClr val="FF0000"/>
            </a:solidFill>
            <a:latin typeface="Arial" pitchFamily="34" charset="0"/>
            <a:cs typeface="Arial" pitchFamily="34" charset="0"/>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chemeClr val="bg2">
                  <a:lumMod val="10000"/>
                </a:schemeClr>
              </a:solidFill>
            </a:rPr>
            <a:t>Applications</a:t>
          </a:r>
          <a:endParaRPr lang="en-US" b="1" i="0" dirty="0">
            <a:solidFill>
              <a:schemeClr val="bg2">
                <a:lumMod val="10000"/>
              </a:schemeClr>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chemeClr val="tx1"/>
              </a:solidFill>
              <a:latin typeface="Arial" pitchFamily="34" charset="0"/>
              <a:cs typeface="Arial" pitchFamily="34" charset="0"/>
            </a:rPr>
            <a:t>Devices</a:t>
          </a:r>
          <a:endParaRPr lang="en-US" sz="1800" b="1" i="0" dirty="0">
            <a:solidFill>
              <a:schemeClr val="tx1"/>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chemeClr val="tx1"/>
              </a:solidFill>
              <a:latin typeface="Arial" pitchFamily="34" charset="0"/>
              <a:cs typeface="Arial" pitchFamily="34" charset="0"/>
            </a:rPr>
            <a:t>Manufactures</a:t>
          </a:r>
          <a:endParaRPr lang="en-US" sz="1800" b="1" i="0" dirty="0">
            <a:solidFill>
              <a:schemeClr val="tx1"/>
            </a:solidFill>
            <a:latin typeface="Arial" pitchFamily="34" charset="0"/>
            <a:cs typeface="Arial" pitchFamily="34" charset="0"/>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chemeClr val="bg2">
                  <a:lumMod val="10000"/>
                </a:schemeClr>
              </a:solidFill>
            </a:rPr>
            <a:t>Application Frameworks</a:t>
          </a:r>
          <a:endParaRPr lang="en-US" b="1" i="0" dirty="0">
            <a:solidFill>
              <a:schemeClr val="bg2">
                <a:lumMod val="10000"/>
              </a:schemeClr>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chemeClr val="tx1"/>
              </a:solidFill>
              <a:latin typeface="Arial" pitchFamily="34" charset="0"/>
              <a:cs typeface="Arial" pitchFamily="34" charset="0"/>
            </a:rPr>
            <a:t>Platforms/OS</a:t>
          </a:r>
          <a:endParaRPr lang="en-US" sz="1800" b="1" i="0" dirty="0">
            <a:solidFill>
              <a:schemeClr val="tx1"/>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9034D295-CCCE-421B-B93C-4C7DD835AB2F}" type="presOf" srcId="{74C57C29-0166-46E7-9B7E-D8A1CD2A7DB7}" destId="{BDC45132-EC7A-45B0-AFF9-EA04A2FC83C2}" srcOrd="0" destOrd="0" presId="urn:microsoft.com/office/officeart/2005/8/layout/vList3#3"/>
    <dgm:cxn modelId="{788A83D0-2A40-46F0-A462-22E3F8ED5D65}" type="presOf" srcId="{4B9BA504-F9EA-4EC6-9F93-28F8EAB37356}" destId="{A4E84F0D-2452-43AA-9620-C71E1D39BE48}" srcOrd="0" destOrd="0" presId="urn:microsoft.com/office/officeart/2005/8/layout/vList3#3"/>
    <dgm:cxn modelId="{AB331F24-0D0B-4F61-9DCA-9415623C0449}" type="presOf" srcId="{7438C58C-FF9B-4D16-882D-5C2AD984262B}" destId="{96901BB5-9B70-4715-A9E6-2FA18B37105D}" srcOrd="0" destOrd="0" presId="urn:microsoft.com/office/officeart/2005/8/layout/vList3#3"/>
    <dgm:cxn modelId="{10A4F348-7B3F-4861-BFFD-AC2DC42AA6DE}" type="presOf" srcId="{E5B9E83C-73D6-4A8C-AFFB-59081277CB02}" destId="{FBBE849B-3A63-4DBB-B162-7B5D80F9E3F5}"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3B124262-A962-4BED-8D91-B4ED6E8A56D9}" srcId="{74C57C29-0166-46E7-9B7E-D8A1CD2A7DB7}" destId="{93F77E1D-504B-42CE-84BF-7CD17DC15FD3}" srcOrd="7" destOrd="0" parTransId="{C033034F-F965-4740-87B3-97D3A56F8834}" sibTransId="{86F84379-8614-48FE-8DAC-A9B04E02A562}"/>
    <dgm:cxn modelId="{D2E1C0D6-402B-4A4A-9C1D-A6E1E42621AB}" srcId="{74C57C29-0166-46E7-9B7E-D8A1CD2A7DB7}" destId="{BE5126CC-20A1-439A-BCEE-888E847CE69E}" srcOrd="5" destOrd="0" parTransId="{C747C6A2-38FF-4FF6-A805-B5DFF7A55F02}" sibTransId="{AD232D94-4640-4D4B-9CF9-9E38790CD0ED}"/>
    <dgm:cxn modelId="{C5769C03-7E88-4A58-A13D-3DD179DDA5A5}" type="presOf" srcId="{93F77E1D-504B-42CE-84BF-7CD17DC15FD3}" destId="{CF940E80-999D-4B90-90AE-6167859CDD52}"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B058B490-7798-4125-8409-04D90A7C125E}" srcId="{74C57C29-0166-46E7-9B7E-D8A1CD2A7DB7}" destId="{4B9BA504-F9EA-4EC6-9F93-28F8EAB37356}" srcOrd="4" destOrd="0" parTransId="{27BFD866-CF88-42AB-B67E-F7FBD3EE6390}" sibTransId="{47F28996-FBAF-4CB9-A063-3B6176A17DA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AF963DF3-D1C6-4559-B9A5-F5B65E338984}" type="presOf" srcId="{DED3C916-868A-4BC9-85FA-A3ED2E8B6C6F}" destId="{FAB10E4B-3867-485E-8B8C-45E308FFC341}" srcOrd="0" destOrd="0" presId="urn:microsoft.com/office/officeart/2005/8/layout/vList3#3"/>
    <dgm:cxn modelId="{34672493-A0B9-47C9-93F6-45E6DC692CB6}" type="presOf" srcId="{6F8036C5-ACA8-4EC0-B188-FA775E1846EE}" destId="{9C8D8035-7F1B-4231-9D75-B74D17A9064D}" srcOrd="0" destOrd="0" presId="urn:microsoft.com/office/officeart/2005/8/layout/vList3#3"/>
    <dgm:cxn modelId="{BB66255B-2651-45E7-93E6-493FC30C6842}" type="presOf" srcId="{60568B3C-E44F-4D86-AFAD-1A41016E8942}" destId="{77E18531-C933-4EF2-93A4-8D00D6919B1A}" srcOrd="0" destOrd="0" presId="urn:microsoft.com/office/officeart/2005/8/layout/vList3#3"/>
    <dgm:cxn modelId="{94F22251-2094-44C0-B717-E8EC7B13E946}" type="presOf" srcId="{BE5126CC-20A1-439A-BCEE-888E847CE69E}" destId="{7D59E034-B6FD-4A35-952E-FD19759ED9D4}"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69551643-7553-420B-B87B-E4F4F4B05C6E}" type="presParOf" srcId="{BDC45132-EC7A-45B0-AFF9-EA04A2FC83C2}" destId="{955CF381-B321-4D71-ADE9-FA580D403BFC}" srcOrd="0" destOrd="0" presId="urn:microsoft.com/office/officeart/2005/8/layout/vList3#3"/>
    <dgm:cxn modelId="{9F1F64B9-DEC3-4705-9609-04E2135C2148}" type="presParOf" srcId="{955CF381-B321-4D71-ADE9-FA580D403BFC}" destId="{B55E9921-8A9A-40E7-90F7-750912E5AA7B}" srcOrd="0" destOrd="0" presId="urn:microsoft.com/office/officeart/2005/8/layout/vList3#3"/>
    <dgm:cxn modelId="{76F75E82-156B-4A73-967E-2379D3B681B4}" type="presParOf" srcId="{955CF381-B321-4D71-ADE9-FA580D403BFC}" destId="{9C8D8035-7F1B-4231-9D75-B74D17A9064D}" srcOrd="1" destOrd="0" presId="urn:microsoft.com/office/officeart/2005/8/layout/vList3#3"/>
    <dgm:cxn modelId="{2928B6A6-20D8-4BFE-9B57-333D45715CA9}" type="presParOf" srcId="{BDC45132-EC7A-45B0-AFF9-EA04A2FC83C2}" destId="{2EDC9AFF-515A-482F-8A35-B7899901E7D2}" srcOrd="1" destOrd="0" presId="urn:microsoft.com/office/officeart/2005/8/layout/vList3#3"/>
    <dgm:cxn modelId="{4E2BC83A-C0BA-41FA-995A-D9DCD06F9FC3}" type="presParOf" srcId="{BDC45132-EC7A-45B0-AFF9-EA04A2FC83C2}" destId="{DA3F6B6A-B328-4251-B98E-8B3364EA3D6B}" srcOrd="2" destOrd="0" presId="urn:microsoft.com/office/officeart/2005/8/layout/vList3#3"/>
    <dgm:cxn modelId="{A2A64EAF-AE33-4BF8-A7E9-5D0B7B996CBF}" type="presParOf" srcId="{DA3F6B6A-B328-4251-B98E-8B3364EA3D6B}" destId="{BD45B9A7-BBE6-4A52-9797-6E02DA7A5109}" srcOrd="0" destOrd="0" presId="urn:microsoft.com/office/officeart/2005/8/layout/vList3#3"/>
    <dgm:cxn modelId="{F4B87129-C049-4CFD-A56B-3F4AD3276C49}" type="presParOf" srcId="{DA3F6B6A-B328-4251-B98E-8B3364EA3D6B}" destId="{77E18531-C933-4EF2-93A4-8D00D6919B1A}" srcOrd="1" destOrd="0" presId="urn:microsoft.com/office/officeart/2005/8/layout/vList3#3"/>
    <dgm:cxn modelId="{FFB52851-32BD-4A34-A684-85E8B47EDE27}" type="presParOf" srcId="{BDC45132-EC7A-45B0-AFF9-EA04A2FC83C2}" destId="{78F46316-B1AF-4731-9566-C2F601937EC9}" srcOrd="3" destOrd="0" presId="urn:microsoft.com/office/officeart/2005/8/layout/vList3#3"/>
    <dgm:cxn modelId="{F247E5A5-3000-4216-B65A-3C72B8E62137}" type="presParOf" srcId="{BDC45132-EC7A-45B0-AFF9-EA04A2FC83C2}" destId="{58EA541A-8D0E-4CCA-9A20-4125DC3FA145}" srcOrd="4" destOrd="0" presId="urn:microsoft.com/office/officeart/2005/8/layout/vList3#3"/>
    <dgm:cxn modelId="{8EEDE8FC-5DEC-4EAD-A8E5-EB0D6ADC290C}" type="presParOf" srcId="{58EA541A-8D0E-4CCA-9A20-4125DC3FA145}" destId="{BE6FDAA3-04EF-41E0-8B35-E249074B171B}" srcOrd="0" destOrd="0" presId="urn:microsoft.com/office/officeart/2005/8/layout/vList3#3"/>
    <dgm:cxn modelId="{EEC7B9F8-AAB7-4C33-A652-6969198A4C05}" type="presParOf" srcId="{58EA541A-8D0E-4CCA-9A20-4125DC3FA145}" destId="{FBBE849B-3A63-4DBB-B162-7B5D80F9E3F5}" srcOrd="1" destOrd="0" presId="urn:microsoft.com/office/officeart/2005/8/layout/vList3#3"/>
    <dgm:cxn modelId="{A76C32A3-95E0-4432-9583-59C495B55762}" type="presParOf" srcId="{BDC45132-EC7A-45B0-AFF9-EA04A2FC83C2}" destId="{B48FAC33-6B4A-4C4A-9D7C-A24ADE939FA8}" srcOrd="5" destOrd="0" presId="urn:microsoft.com/office/officeart/2005/8/layout/vList3#3"/>
    <dgm:cxn modelId="{0B0B92F8-EFFA-47B4-8852-FCD8A094E570}" type="presParOf" srcId="{BDC45132-EC7A-45B0-AFF9-EA04A2FC83C2}" destId="{1761BF5A-0DDF-483F-9EAE-9FF771E79360}" srcOrd="6" destOrd="0" presId="urn:microsoft.com/office/officeart/2005/8/layout/vList3#3"/>
    <dgm:cxn modelId="{094E93B0-CF65-45C8-B361-2C5A8ADEC2C0}" type="presParOf" srcId="{1761BF5A-0DDF-483F-9EAE-9FF771E79360}" destId="{A3E4E65D-B1B9-4481-B74B-03803C1E8893}" srcOrd="0" destOrd="0" presId="urn:microsoft.com/office/officeart/2005/8/layout/vList3#3"/>
    <dgm:cxn modelId="{328C2C75-4853-4D3C-8A4D-5A906394C5D0}" type="presParOf" srcId="{1761BF5A-0DDF-483F-9EAE-9FF771E79360}" destId="{96901BB5-9B70-4715-A9E6-2FA18B37105D}" srcOrd="1" destOrd="0" presId="urn:microsoft.com/office/officeart/2005/8/layout/vList3#3"/>
    <dgm:cxn modelId="{786CE877-AC62-4596-942E-3B13EB22FBB6}" type="presParOf" srcId="{BDC45132-EC7A-45B0-AFF9-EA04A2FC83C2}" destId="{F6752086-F9C5-45F6-B9F4-972127DAB847}" srcOrd="7" destOrd="0" presId="urn:microsoft.com/office/officeart/2005/8/layout/vList3#3"/>
    <dgm:cxn modelId="{92095D4D-EB29-4A26-88FC-1B8F9B816483}" type="presParOf" srcId="{BDC45132-EC7A-45B0-AFF9-EA04A2FC83C2}" destId="{2001362F-90BB-4F7F-B569-4AFE60AD7B98}" srcOrd="8" destOrd="0" presId="urn:microsoft.com/office/officeart/2005/8/layout/vList3#3"/>
    <dgm:cxn modelId="{7459FA11-212F-4C5F-BC38-B4844D2221C5}" type="presParOf" srcId="{2001362F-90BB-4F7F-B569-4AFE60AD7B98}" destId="{F4535FAD-5D86-4B85-8A7B-BA6C9A944A03}" srcOrd="0" destOrd="0" presId="urn:microsoft.com/office/officeart/2005/8/layout/vList3#3"/>
    <dgm:cxn modelId="{A37C15B8-D078-47BD-A2B9-1F4FFDFCA836}" type="presParOf" srcId="{2001362F-90BB-4F7F-B569-4AFE60AD7B98}" destId="{A4E84F0D-2452-43AA-9620-C71E1D39BE48}" srcOrd="1" destOrd="0" presId="urn:microsoft.com/office/officeart/2005/8/layout/vList3#3"/>
    <dgm:cxn modelId="{58AE4CF0-5876-4709-AA72-252408F568A1}" type="presParOf" srcId="{BDC45132-EC7A-45B0-AFF9-EA04A2FC83C2}" destId="{404EBA0C-FD47-4EBE-A18A-0BD0A22B53B1}" srcOrd="9" destOrd="0" presId="urn:microsoft.com/office/officeart/2005/8/layout/vList3#3"/>
    <dgm:cxn modelId="{1E901EFA-ACA2-4327-ABA3-2D3ACD4E4995}" type="presParOf" srcId="{BDC45132-EC7A-45B0-AFF9-EA04A2FC83C2}" destId="{20A5E9F3-EEB6-459E-B800-55C159C8A4D3}" srcOrd="10" destOrd="0" presId="urn:microsoft.com/office/officeart/2005/8/layout/vList3#3"/>
    <dgm:cxn modelId="{92E43C29-51B2-4C3C-A6DA-14F3899630CB}" type="presParOf" srcId="{20A5E9F3-EEB6-459E-B800-55C159C8A4D3}" destId="{F8527260-0FB9-49DF-B3E7-8B98BE9AF131}" srcOrd="0" destOrd="0" presId="urn:microsoft.com/office/officeart/2005/8/layout/vList3#3"/>
    <dgm:cxn modelId="{74A2558E-179C-4CDF-BB93-13237110CC18}" type="presParOf" srcId="{20A5E9F3-EEB6-459E-B800-55C159C8A4D3}" destId="{7D59E034-B6FD-4A35-952E-FD19759ED9D4}" srcOrd="1" destOrd="0" presId="urn:microsoft.com/office/officeart/2005/8/layout/vList3#3"/>
    <dgm:cxn modelId="{DCB525A0-2636-449E-A867-6BCEFEF52659}" type="presParOf" srcId="{BDC45132-EC7A-45B0-AFF9-EA04A2FC83C2}" destId="{667C2A6A-F943-4650-A06E-9C2DC9CFE8E4}" srcOrd="11" destOrd="0" presId="urn:microsoft.com/office/officeart/2005/8/layout/vList3#3"/>
    <dgm:cxn modelId="{C49DA756-BBB5-420D-B78E-C3C3E3192FCE}" type="presParOf" srcId="{BDC45132-EC7A-45B0-AFF9-EA04A2FC83C2}" destId="{2A314ECF-B6A9-4D57-B479-010A1053B496}" srcOrd="12" destOrd="0" presId="urn:microsoft.com/office/officeart/2005/8/layout/vList3#3"/>
    <dgm:cxn modelId="{5837EF76-FED0-40D5-826D-AD817A3A6181}" type="presParOf" srcId="{2A314ECF-B6A9-4D57-B479-010A1053B496}" destId="{994CCF6E-E009-4E62-B462-EF1AA6910453}" srcOrd="0" destOrd="0" presId="urn:microsoft.com/office/officeart/2005/8/layout/vList3#3"/>
    <dgm:cxn modelId="{C999C5B2-D4B4-4423-B5D6-4A4E051E854A}" type="presParOf" srcId="{2A314ECF-B6A9-4D57-B479-010A1053B496}" destId="{FAB10E4B-3867-485E-8B8C-45E308FFC341}" srcOrd="1" destOrd="0" presId="urn:microsoft.com/office/officeart/2005/8/layout/vList3#3"/>
    <dgm:cxn modelId="{74F76289-58F1-4DBA-8888-41563921BCED}" type="presParOf" srcId="{BDC45132-EC7A-45B0-AFF9-EA04A2FC83C2}" destId="{0AE5D61A-5F3B-4AA3-969E-7D3258B73800}" srcOrd="13" destOrd="0" presId="urn:microsoft.com/office/officeart/2005/8/layout/vList3#3"/>
    <dgm:cxn modelId="{F3BB3B87-0987-4C17-9108-7CD1BEC273C6}" type="presParOf" srcId="{BDC45132-EC7A-45B0-AFF9-EA04A2FC83C2}" destId="{8EA582B1-F2DF-45AB-BCF6-F4DC92889F66}" srcOrd="14" destOrd="0" presId="urn:microsoft.com/office/officeart/2005/8/layout/vList3#3"/>
    <dgm:cxn modelId="{E0001B8D-AF7F-4103-84BE-CAD1580C90E4}" type="presParOf" srcId="{8EA582B1-F2DF-45AB-BCF6-F4DC92889F66}" destId="{B818E77D-1D5C-4725-B81A-18A6A65E0FE0}" srcOrd="0" destOrd="0" presId="urn:microsoft.com/office/officeart/2005/8/layout/vList3#3"/>
    <dgm:cxn modelId="{16C3A76A-21EC-4E12-84D3-DA22BEA9E433}"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E27A79-C71C-4DE4-8F8B-E9B4349D417E}"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BAE4039F-E6C4-4F09-82DC-C8F2CA96805B}">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600" b="1" dirty="0" smtClean="0">
              <a:solidFill>
                <a:schemeClr val="tx1"/>
              </a:solidFill>
              <a:latin typeface="Arial" pitchFamily="34" charset="0"/>
              <a:cs typeface="Arial" pitchFamily="34" charset="0"/>
            </a:rPr>
            <a:t>Applications</a:t>
          </a:r>
          <a:endParaRPr lang="en-US" sz="1600" b="1" dirty="0">
            <a:solidFill>
              <a:schemeClr val="tx1"/>
            </a:solidFill>
            <a:latin typeface="Arial" pitchFamily="34" charset="0"/>
            <a:cs typeface="Arial" pitchFamily="34" charset="0"/>
          </a:endParaRPr>
        </a:p>
      </dgm:t>
    </dgm:pt>
    <dgm:pt modelId="{74F0BE0B-1091-426F-BA44-2D09C9955748}" type="parTrans" cxnId="{EBA3AFBE-3B19-4B08-BFD1-6B42160937CB}">
      <dgm:prSet/>
      <dgm:spPr/>
      <dgm:t>
        <a:bodyPr/>
        <a:lstStyle/>
        <a:p>
          <a:endParaRPr lang="en-US"/>
        </a:p>
      </dgm:t>
    </dgm:pt>
    <dgm:pt modelId="{F34BEAB1-E1B4-4811-B473-7C8A2E87B8FD}" type="sibTrans" cxnId="{EBA3AFBE-3B19-4B08-BFD1-6B42160937CB}">
      <dgm:prSet/>
      <dgm:spPr/>
      <dgm:t>
        <a:bodyPr/>
        <a:lstStyle/>
        <a:p>
          <a:endParaRPr lang="en-US"/>
        </a:p>
      </dgm:t>
    </dgm:pt>
    <dgm:pt modelId="{8D458873-681B-4FD6-9ED5-A60906E31AE0}">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tx1"/>
              </a:solidFill>
              <a:latin typeface="Arial" pitchFamily="34" charset="0"/>
              <a:cs typeface="Arial" pitchFamily="34" charset="0"/>
            </a:rPr>
            <a:t>Home</a:t>
          </a:r>
          <a:endParaRPr lang="en-US" sz="1200" dirty="0">
            <a:solidFill>
              <a:schemeClr val="tx1"/>
            </a:solidFill>
            <a:latin typeface="Arial" pitchFamily="34" charset="0"/>
            <a:cs typeface="Arial" pitchFamily="34" charset="0"/>
          </a:endParaRPr>
        </a:p>
      </dgm:t>
    </dgm:pt>
    <dgm:pt modelId="{976281E7-0E9E-4B54-B20F-993D05519C7C}" type="parTrans" cxnId="{3D0AB2FD-5D32-4112-961E-113A9E65FCCD}">
      <dgm:prSet/>
      <dgm:spPr/>
      <dgm:t>
        <a:bodyPr/>
        <a:lstStyle/>
        <a:p>
          <a:endParaRPr lang="en-US"/>
        </a:p>
      </dgm:t>
    </dgm:pt>
    <dgm:pt modelId="{1CC66E7E-AF3B-4D94-BFD0-A79709E8F998}" type="sibTrans" cxnId="{3D0AB2FD-5D32-4112-961E-113A9E65FCCD}">
      <dgm:prSet/>
      <dgm:spPr/>
      <dgm:t>
        <a:bodyPr/>
        <a:lstStyle/>
        <a:p>
          <a:endParaRPr lang="en-US"/>
        </a:p>
      </dgm:t>
    </dgm:pt>
    <dgm:pt modelId="{C9D319E8-3034-4A65-B4F9-18223F30EFB0}">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tx1"/>
              </a:solidFill>
              <a:latin typeface="Arial" pitchFamily="34" charset="0"/>
              <a:cs typeface="Arial" pitchFamily="34" charset="0"/>
            </a:rPr>
            <a:t>Phone</a:t>
          </a:r>
          <a:endParaRPr lang="en-US" sz="1200" dirty="0">
            <a:solidFill>
              <a:schemeClr val="tx1"/>
            </a:solidFill>
            <a:latin typeface="Arial" pitchFamily="34" charset="0"/>
            <a:cs typeface="Arial" pitchFamily="34" charset="0"/>
          </a:endParaRPr>
        </a:p>
      </dgm:t>
    </dgm:pt>
    <dgm:pt modelId="{4A9BC8BC-1427-4A8F-A290-B5E9A441F2AA}" type="parTrans" cxnId="{219913D9-BB9E-41F4-AA05-9D8238580F32}">
      <dgm:prSet/>
      <dgm:spPr/>
      <dgm:t>
        <a:bodyPr/>
        <a:lstStyle/>
        <a:p>
          <a:endParaRPr lang="en-US"/>
        </a:p>
      </dgm:t>
    </dgm:pt>
    <dgm:pt modelId="{69D6AC13-F508-4EF4-9E57-5B8622DA4312}" type="sibTrans" cxnId="{219913D9-BB9E-41F4-AA05-9D8238580F32}">
      <dgm:prSet/>
      <dgm:spPr/>
      <dgm:t>
        <a:bodyPr/>
        <a:lstStyle/>
        <a:p>
          <a:endParaRPr lang="en-US"/>
        </a:p>
      </dgm:t>
    </dgm:pt>
    <dgm:pt modelId="{48F63AD8-3B5A-409E-B972-4B718FBC920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600" b="1" dirty="0" smtClean="0">
              <a:solidFill>
                <a:schemeClr val="accent2">
                  <a:lumMod val="50000"/>
                </a:schemeClr>
              </a:solidFill>
              <a:latin typeface="Arial" pitchFamily="34" charset="0"/>
              <a:cs typeface="Arial" pitchFamily="34" charset="0"/>
            </a:rPr>
            <a:t>Application Framework</a:t>
          </a:r>
          <a:endParaRPr lang="en-US" sz="1600" b="1" dirty="0">
            <a:solidFill>
              <a:schemeClr val="accent2">
                <a:lumMod val="50000"/>
              </a:schemeClr>
            </a:solidFill>
            <a:latin typeface="Arial" pitchFamily="34" charset="0"/>
            <a:cs typeface="Arial" pitchFamily="34" charset="0"/>
          </a:endParaRPr>
        </a:p>
      </dgm:t>
    </dgm:pt>
    <dgm:pt modelId="{51D5077C-FA31-4C6C-982E-E7854D497CF6}" type="parTrans" cxnId="{89D3FAB9-AC83-4A92-8DC2-C1AFF84CEA32}">
      <dgm:prSet/>
      <dgm:spPr/>
      <dgm:t>
        <a:bodyPr/>
        <a:lstStyle/>
        <a:p>
          <a:endParaRPr lang="en-US"/>
        </a:p>
      </dgm:t>
    </dgm:pt>
    <dgm:pt modelId="{33DA1C8F-7341-434B-924A-AEA71823AC4B}" type="sibTrans" cxnId="{89D3FAB9-AC83-4A92-8DC2-C1AFF84CEA32}">
      <dgm:prSet/>
      <dgm:spPr/>
      <dgm:t>
        <a:bodyPr/>
        <a:lstStyle/>
        <a:p>
          <a:endParaRPr lang="en-US"/>
        </a:p>
      </dgm:t>
    </dgm:pt>
    <dgm:pt modelId="{AE3FBAA2-26C3-40E3-9939-76BE8ACC5D9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accent2">
                  <a:lumMod val="50000"/>
                </a:schemeClr>
              </a:solidFill>
              <a:latin typeface="Arial" pitchFamily="34" charset="0"/>
              <a:cs typeface="Arial" pitchFamily="34" charset="0"/>
            </a:rPr>
            <a:t>Package Manager</a:t>
          </a:r>
          <a:endParaRPr lang="en-US" sz="1200" dirty="0">
            <a:solidFill>
              <a:schemeClr val="accent2">
                <a:lumMod val="50000"/>
              </a:schemeClr>
            </a:solidFill>
            <a:latin typeface="Arial" pitchFamily="34" charset="0"/>
            <a:cs typeface="Arial" pitchFamily="34" charset="0"/>
          </a:endParaRPr>
        </a:p>
      </dgm:t>
    </dgm:pt>
    <dgm:pt modelId="{8BFA6A5A-0166-4B08-98F3-018DF6D52065}" type="parTrans" cxnId="{5C81ED44-91E6-48BE-9B8D-9B05025CC823}">
      <dgm:prSet/>
      <dgm:spPr/>
      <dgm:t>
        <a:bodyPr/>
        <a:lstStyle/>
        <a:p>
          <a:endParaRPr lang="en-US"/>
        </a:p>
      </dgm:t>
    </dgm:pt>
    <dgm:pt modelId="{B1165BD8-917F-4830-997F-FD13B0CB1490}" type="sibTrans" cxnId="{5C81ED44-91E6-48BE-9B8D-9B05025CC823}">
      <dgm:prSet/>
      <dgm:spPr/>
      <dgm:t>
        <a:bodyPr/>
        <a:lstStyle/>
        <a:p>
          <a:endParaRPr lang="en-US"/>
        </a:p>
      </dgm:t>
    </dgm:pt>
    <dgm:pt modelId="{10063700-196A-4C56-8A19-A0CCA3A76445}">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accent2">
                  <a:lumMod val="50000"/>
                </a:schemeClr>
              </a:solidFill>
              <a:latin typeface="Arial" pitchFamily="34" charset="0"/>
              <a:cs typeface="Arial" pitchFamily="34" charset="0"/>
            </a:rPr>
            <a:t>Telephony Manager</a:t>
          </a:r>
          <a:endParaRPr lang="en-US" sz="1200" dirty="0">
            <a:solidFill>
              <a:schemeClr val="accent2">
                <a:lumMod val="50000"/>
              </a:schemeClr>
            </a:solidFill>
            <a:latin typeface="Arial" pitchFamily="34" charset="0"/>
            <a:cs typeface="Arial" pitchFamily="34" charset="0"/>
          </a:endParaRPr>
        </a:p>
      </dgm:t>
    </dgm:pt>
    <dgm:pt modelId="{A0861C9F-4449-4434-9791-F065FC352E18}" type="parTrans" cxnId="{0F2F841A-5F9F-4CE0-803F-2AFDA0D759DD}">
      <dgm:prSet/>
      <dgm:spPr/>
      <dgm:t>
        <a:bodyPr/>
        <a:lstStyle/>
        <a:p>
          <a:endParaRPr lang="en-US"/>
        </a:p>
      </dgm:t>
    </dgm:pt>
    <dgm:pt modelId="{2747D27E-0184-49DB-8857-E8BBB399364C}" type="sibTrans" cxnId="{0F2F841A-5F9F-4CE0-803F-2AFDA0D759DD}">
      <dgm:prSet/>
      <dgm:spPr/>
      <dgm:t>
        <a:bodyPr/>
        <a:lstStyle/>
        <a:p>
          <a:endParaRPr lang="en-US"/>
        </a:p>
      </dgm:t>
    </dgm:pt>
    <dgm:pt modelId="{74CCE00D-C3F5-4AB2-96B2-2D2E780EF693}">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600" b="1" dirty="0" smtClean="0">
              <a:solidFill>
                <a:schemeClr val="bg1"/>
              </a:solidFill>
              <a:latin typeface="Arial" pitchFamily="34" charset="0"/>
              <a:cs typeface="Arial" pitchFamily="34" charset="0"/>
            </a:rPr>
            <a:t>Libraries and Android Runtime</a:t>
          </a:r>
        </a:p>
        <a:p>
          <a:r>
            <a:rPr lang="en-US" sz="1400" b="1" dirty="0" smtClean="0">
              <a:solidFill>
                <a:schemeClr val="bg1"/>
              </a:solidFill>
              <a:latin typeface="Arial" pitchFamily="34" charset="0"/>
              <a:cs typeface="Arial" pitchFamily="34" charset="0"/>
            </a:rPr>
            <a:t>   Android Runtime  consist:</a:t>
          </a:r>
          <a:endParaRPr lang="en-US" sz="1600" b="1" dirty="0">
            <a:solidFill>
              <a:schemeClr val="bg1"/>
            </a:solidFill>
            <a:latin typeface="Arial" pitchFamily="34" charset="0"/>
            <a:cs typeface="Arial" pitchFamily="34" charset="0"/>
          </a:endParaRPr>
        </a:p>
      </dgm:t>
    </dgm:pt>
    <dgm:pt modelId="{0992F1CC-1E28-4033-BF4F-DAFE1A9079FF}" type="parTrans" cxnId="{C41049DB-6087-41DF-86AB-63EC48E8FF6E}">
      <dgm:prSet/>
      <dgm:spPr/>
      <dgm:t>
        <a:bodyPr/>
        <a:lstStyle/>
        <a:p>
          <a:endParaRPr lang="en-US"/>
        </a:p>
      </dgm:t>
    </dgm:pt>
    <dgm:pt modelId="{4D2C4974-DECE-4542-9697-A7969CA4C5EF}" type="sibTrans" cxnId="{C41049DB-6087-41DF-86AB-63EC48E8FF6E}">
      <dgm:prSet/>
      <dgm:spPr/>
      <dgm:t>
        <a:bodyPr/>
        <a:lstStyle/>
        <a:p>
          <a:endParaRPr lang="en-US"/>
        </a:p>
      </dgm:t>
    </dgm:pt>
    <dgm:pt modelId="{111EA5E7-C680-46DB-9FF4-47161F4F6769}">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tx1"/>
              </a:solidFill>
              <a:latin typeface="Arial" pitchFamily="34" charset="0"/>
              <a:cs typeface="Arial" pitchFamily="34" charset="0"/>
            </a:rPr>
            <a:t>Contacts</a:t>
          </a:r>
          <a:endParaRPr lang="en-US" sz="1200" dirty="0">
            <a:solidFill>
              <a:schemeClr val="tx1"/>
            </a:solidFill>
            <a:latin typeface="Arial" pitchFamily="34" charset="0"/>
            <a:cs typeface="Arial" pitchFamily="34" charset="0"/>
          </a:endParaRPr>
        </a:p>
      </dgm:t>
    </dgm:pt>
    <dgm:pt modelId="{C4D48BE1-2CBB-47A3-855E-60196190CDF2}" type="parTrans" cxnId="{2F6681D0-1023-48FD-AC76-51250D3B08DE}">
      <dgm:prSet/>
      <dgm:spPr/>
      <dgm:t>
        <a:bodyPr/>
        <a:lstStyle/>
        <a:p>
          <a:endParaRPr lang="en-US"/>
        </a:p>
      </dgm:t>
    </dgm:pt>
    <dgm:pt modelId="{8E63E7B0-7F54-4C40-BED8-5F3CD5E29E60}" type="sibTrans" cxnId="{2F6681D0-1023-48FD-AC76-51250D3B08DE}">
      <dgm:prSet/>
      <dgm:spPr/>
      <dgm:t>
        <a:bodyPr/>
        <a:lstStyle/>
        <a:p>
          <a:endParaRPr lang="en-US"/>
        </a:p>
      </dgm:t>
    </dgm:pt>
    <dgm:pt modelId="{7B001F76-EA01-4733-9493-CC6EBF61CDFC}">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tx1"/>
              </a:solidFill>
              <a:latin typeface="Arial" pitchFamily="34" charset="0"/>
              <a:cs typeface="Arial" pitchFamily="34" charset="0"/>
            </a:rPr>
            <a:t>Browser</a:t>
          </a:r>
          <a:endParaRPr lang="en-US" sz="1200" dirty="0">
            <a:solidFill>
              <a:schemeClr val="tx1"/>
            </a:solidFill>
            <a:latin typeface="Arial" pitchFamily="34" charset="0"/>
            <a:cs typeface="Arial" pitchFamily="34" charset="0"/>
          </a:endParaRPr>
        </a:p>
      </dgm:t>
    </dgm:pt>
    <dgm:pt modelId="{CA52008B-58EC-4DB3-857C-F062C8204F1F}" type="parTrans" cxnId="{FAB91F8B-1E63-47A4-A0C5-2EA5BD0E533B}">
      <dgm:prSet/>
      <dgm:spPr/>
      <dgm:t>
        <a:bodyPr/>
        <a:lstStyle/>
        <a:p>
          <a:endParaRPr lang="en-US"/>
        </a:p>
      </dgm:t>
    </dgm:pt>
    <dgm:pt modelId="{8ADCA4DE-2BD8-4D0A-AAFB-80D64ECD7677}" type="sibTrans" cxnId="{FAB91F8B-1E63-47A4-A0C5-2EA5BD0E533B}">
      <dgm:prSet/>
      <dgm:spPr/>
      <dgm:t>
        <a:bodyPr/>
        <a:lstStyle/>
        <a:p>
          <a:endParaRPr lang="en-US"/>
        </a:p>
      </dgm:t>
    </dgm:pt>
    <dgm:pt modelId="{9BDAC0F8-58D2-483C-A9E9-ABD5066BD7F4}">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accent2">
                  <a:lumMod val="50000"/>
                </a:schemeClr>
              </a:solidFill>
              <a:latin typeface="Arial" pitchFamily="34" charset="0"/>
              <a:cs typeface="Arial" pitchFamily="34" charset="0"/>
            </a:rPr>
            <a:t>Content Providers</a:t>
          </a:r>
          <a:endParaRPr lang="en-US" sz="1200" dirty="0">
            <a:solidFill>
              <a:schemeClr val="accent2">
                <a:lumMod val="50000"/>
              </a:schemeClr>
            </a:solidFill>
            <a:latin typeface="Arial" pitchFamily="34" charset="0"/>
            <a:cs typeface="Arial" pitchFamily="34" charset="0"/>
          </a:endParaRPr>
        </a:p>
      </dgm:t>
    </dgm:pt>
    <dgm:pt modelId="{6D05238F-BBBA-4254-932C-BC9863DE8DFF}" type="parTrans" cxnId="{E47DEED6-9934-4F7E-9A93-1A66F4FA17D1}">
      <dgm:prSet/>
      <dgm:spPr/>
      <dgm:t>
        <a:bodyPr/>
        <a:lstStyle/>
        <a:p>
          <a:endParaRPr lang="en-US"/>
        </a:p>
      </dgm:t>
    </dgm:pt>
    <dgm:pt modelId="{F78279E9-18E7-4FCA-928C-A1F3DF14A03D}" type="sibTrans" cxnId="{E47DEED6-9934-4F7E-9A93-1A66F4FA17D1}">
      <dgm:prSet/>
      <dgm:spPr/>
      <dgm:t>
        <a:bodyPr/>
        <a:lstStyle/>
        <a:p>
          <a:endParaRPr lang="en-US"/>
        </a:p>
      </dgm:t>
    </dgm:pt>
    <dgm:pt modelId="{C9CE45B8-F6F1-475C-92F0-9BCE87B3D3C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accent2">
                  <a:lumMod val="50000"/>
                </a:schemeClr>
              </a:solidFill>
              <a:latin typeface="Arial" pitchFamily="34" charset="0"/>
              <a:cs typeface="Arial" pitchFamily="34" charset="0"/>
            </a:rPr>
            <a:t>Location System</a:t>
          </a:r>
          <a:endParaRPr lang="en-US" sz="1200" dirty="0">
            <a:solidFill>
              <a:schemeClr val="accent2">
                <a:lumMod val="50000"/>
              </a:schemeClr>
            </a:solidFill>
            <a:latin typeface="Arial" pitchFamily="34" charset="0"/>
            <a:cs typeface="Arial" pitchFamily="34" charset="0"/>
          </a:endParaRPr>
        </a:p>
      </dgm:t>
    </dgm:pt>
    <dgm:pt modelId="{3673BADD-079C-44F6-B76E-7AD2C70D6754}" type="parTrans" cxnId="{04CB317A-014A-42F4-B707-97B53AFE6CF9}">
      <dgm:prSet/>
      <dgm:spPr/>
      <dgm:t>
        <a:bodyPr/>
        <a:lstStyle/>
        <a:p>
          <a:endParaRPr lang="en-US"/>
        </a:p>
      </dgm:t>
    </dgm:pt>
    <dgm:pt modelId="{8E6489D9-E07A-436A-981E-9AE97D08EA6B}" type="sibTrans" cxnId="{04CB317A-014A-42F4-B707-97B53AFE6CF9}">
      <dgm:prSet/>
      <dgm:spPr/>
      <dgm:t>
        <a:bodyPr/>
        <a:lstStyle/>
        <a:p>
          <a:endParaRPr lang="en-US"/>
        </a:p>
      </dgm:t>
    </dgm:pt>
    <dgm:pt modelId="{4BB4B10F-86D4-4E74-871D-29A93713DE0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accent2">
                  <a:lumMod val="50000"/>
                </a:schemeClr>
              </a:solidFill>
              <a:latin typeface="Arial" pitchFamily="34" charset="0"/>
              <a:cs typeface="Arial" pitchFamily="34" charset="0"/>
            </a:rPr>
            <a:t>Notification System</a:t>
          </a:r>
          <a:endParaRPr lang="en-US" sz="1200" dirty="0">
            <a:solidFill>
              <a:schemeClr val="accent2">
                <a:lumMod val="50000"/>
              </a:schemeClr>
            </a:solidFill>
            <a:latin typeface="Arial" pitchFamily="34" charset="0"/>
            <a:cs typeface="Arial" pitchFamily="34" charset="0"/>
          </a:endParaRPr>
        </a:p>
      </dgm:t>
    </dgm:pt>
    <dgm:pt modelId="{9830154A-AB8E-45B0-8206-2096E4D86D98}" type="parTrans" cxnId="{379C5400-2249-415B-AD07-30E828F61F1D}">
      <dgm:prSet/>
      <dgm:spPr/>
      <dgm:t>
        <a:bodyPr/>
        <a:lstStyle/>
        <a:p>
          <a:endParaRPr lang="en-US"/>
        </a:p>
      </dgm:t>
    </dgm:pt>
    <dgm:pt modelId="{9286C0BB-6744-4243-88D6-31A5E9AD47C8}" type="sibTrans" cxnId="{379C5400-2249-415B-AD07-30E828F61F1D}">
      <dgm:prSet/>
      <dgm:spPr/>
      <dgm:t>
        <a:bodyPr/>
        <a:lstStyle/>
        <a:p>
          <a:endParaRPr lang="en-US"/>
        </a:p>
      </dgm:t>
    </dgm:pt>
    <dgm:pt modelId="{685B0035-F315-422D-A692-94C74EC2AEA8}">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400" b="1" dirty="0" smtClean="0">
              <a:solidFill>
                <a:schemeClr val="bg1"/>
              </a:solidFill>
              <a:latin typeface="Arial" pitchFamily="34" charset="0"/>
              <a:cs typeface="Arial" pitchFamily="34" charset="0"/>
            </a:rPr>
            <a:t> </a:t>
          </a:r>
          <a:r>
            <a:rPr lang="en-US" sz="1400" b="1" dirty="0" err="1" smtClean="0">
              <a:solidFill>
                <a:schemeClr val="bg1"/>
              </a:solidFill>
              <a:latin typeface="Arial" pitchFamily="34" charset="0"/>
              <a:cs typeface="Arial" pitchFamily="34" charset="0"/>
            </a:rPr>
            <a:t>Dalvik</a:t>
          </a:r>
          <a:r>
            <a:rPr lang="en-US" sz="1400" b="1" dirty="0" smtClean="0">
              <a:solidFill>
                <a:schemeClr val="bg1"/>
              </a:solidFill>
              <a:latin typeface="Arial" pitchFamily="34" charset="0"/>
              <a:cs typeface="Arial" pitchFamily="34" charset="0"/>
            </a:rPr>
            <a:t> Virtual Machine</a:t>
          </a:r>
          <a:endParaRPr lang="en-US" sz="1400" b="1" dirty="0">
            <a:solidFill>
              <a:schemeClr val="bg1"/>
            </a:solidFill>
            <a:latin typeface="Arial" pitchFamily="34" charset="0"/>
            <a:cs typeface="Arial" pitchFamily="34" charset="0"/>
          </a:endParaRPr>
        </a:p>
      </dgm:t>
    </dgm:pt>
    <dgm:pt modelId="{6E3E572A-BA6C-492A-9019-EF8E3505FC13}" type="parTrans" cxnId="{429CFE90-636A-4FA2-8B58-D345EB090A80}">
      <dgm:prSet/>
      <dgm:spPr/>
      <dgm:t>
        <a:bodyPr/>
        <a:lstStyle/>
        <a:p>
          <a:endParaRPr lang="en-US"/>
        </a:p>
      </dgm:t>
    </dgm:pt>
    <dgm:pt modelId="{32FD59C8-698C-433B-917A-A50B75A48E3E}" type="sibTrans" cxnId="{429CFE90-636A-4FA2-8B58-D345EB090A80}">
      <dgm:prSet/>
      <dgm:spPr/>
      <dgm:t>
        <a:bodyPr/>
        <a:lstStyle/>
        <a:p>
          <a:endParaRPr lang="en-US"/>
        </a:p>
      </dgm:t>
    </dgm:pt>
    <dgm:pt modelId="{C8E39934-9034-40F4-837B-0FE665CF7A79}">
      <dgm:prSet custT="1"/>
      <dgm:spPr/>
      <dgm:t>
        <a:bodyPr/>
        <a:lstStyle/>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600" b="1" dirty="0" smtClean="0">
              <a:solidFill>
                <a:schemeClr val="bg1"/>
              </a:solidFill>
              <a:latin typeface="Arial" pitchFamily="34" charset="0"/>
              <a:cs typeface="Arial" pitchFamily="34" charset="0"/>
            </a:rPr>
            <a:t>Linux Kernel</a:t>
          </a:r>
        </a:p>
        <a:p>
          <a:r>
            <a:rPr lang="en-US" sz="1400" dirty="0" smtClean="0">
              <a:solidFill>
                <a:schemeClr val="bg1"/>
              </a:solidFill>
              <a:latin typeface="Arial" pitchFamily="34" charset="0"/>
              <a:cs typeface="Arial" pitchFamily="34" charset="0"/>
            </a:rPr>
            <a:t>   </a:t>
          </a:r>
          <a:r>
            <a:rPr lang="en-US" sz="1400" b="1" dirty="0" smtClean="0">
              <a:solidFill>
                <a:schemeClr val="bg1"/>
              </a:solidFill>
              <a:latin typeface="Arial" pitchFamily="34" charset="0"/>
              <a:cs typeface="Arial" pitchFamily="34" charset="0"/>
            </a:rPr>
            <a:t>Drivers Package</a:t>
          </a:r>
        </a:p>
        <a:p>
          <a:r>
            <a:rPr lang="en-US" sz="1400" b="1" dirty="0" smtClean="0">
              <a:solidFill>
                <a:schemeClr val="bg1"/>
              </a:solidFill>
              <a:latin typeface="Arial" pitchFamily="34" charset="0"/>
              <a:cs typeface="Arial" pitchFamily="34" charset="0"/>
            </a:rPr>
            <a:t>   Power management</a:t>
          </a:r>
        </a:p>
        <a:p>
          <a:endParaRPr lang="en-US" sz="1000" dirty="0" smtClean="0"/>
        </a:p>
        <a:p>
          <a:endParaRPr lang="en-US" sz="1000" dirty="0"/>
        </a:p>
      </dgm:t>
    </dgm:pt>
    <dgm:pt modelId="{D51C9ACE-AF48-4DA6-9607-599AD359141E}" type="parTrans" cxnId="{F1658B42-176F-4D97-B4BC-B6D7C1341A6F}">
      <dgm:prSet/>
      <dgm:spPr/>
      <dgm:t>
        <a:bodyPr/>
        <a:lstStyle/>
        <a:p>
          <a:endParaRPr lang="en-US"/>
        </a:p>
      </dgm:t>
    </dgm:pt>
    <dgm:pt modelId="{8041328B-4FBB-4B33-9B03-2AD5BB78B680}" type="sibTrans" cxnId="{F1658B42-176F-4D97-B4BC-B6D7C1341A6F}">
      <dgm:prSet/>
      <dgm:spPr/>
      <dgm:t>
        <a:bodyPr/>
        <a:lstStyle/>
        <a:p>
          <a:endParaRPr lang="en-US"/>
        </a:p>
      </dgm:t>
    </dgm:pt>
    <dgm:pt modelId="{FDD05A3A-163D-4856-AF33-94B0D92B85A9}">
      <dgm:prSet custT="1">
        <dgm:style>
          <a:lnRef idx="0">
            <a:schemeClr val="accent4"/>
          </a:lnRef>
          <a:fillRef idx="3">
            <a:schemeClr val="accent4"/>
          </a:fillRef>
          <a:effectRef idx="3">
            <a:schemeClr val="accent4"/>
          </a:effectRef>
          <a:fontRef idx="minor">
            <a:schemeClr val="lt1"/>
          </a:fontRef>
        </dgm:style>
      </dgm:prSet>
      <dgm:spPr/>
      <dgm:t>
        <a:bodyPr/>
        <a:lstStyle/>
        <a:p>
          <a:r>
            <a:rPr lang="en-US" sz="1400" b="1" dirty="0" smtClean="0">
              <a:solidFill>
                <a:schemeClr val="bg1"/>
              </a:solidFill>
              <a:latin typeface="Arial" pitchFamily="34" charset="0"/>
              <a:cs typeface="Arial" pitchFamily="34" charset="0"/>
            </a:rPr>
            <a:t>Hardware</a:t>
          </a:r>
          <a:endParaRPr lang="en-US" sz="1400" b="1" dirty="0">
            <a:solidFill>
              <a:schemeClr val="bg1"/>
            </a:solidFill>
            <a:latin typeface="Arial" pitchFamily="34" charset="0"/>
            <a:cs typeface="Arial" pitchFamily="34" charset="0"/>
          </a:endParaRPr>
        </a:p>
      </dgm:t>
    </dgm:pt>
    <dgm:pt modelId="{C593030F-7105-455D-B3FC-D7ABC91DB655}" type="parTrans" cxnId="{BA22601E-727F-4E6A-BF22-A5E5E808D439}">
      <dgm:prSet/>
      <dgm:spPr/>
      <dgm:t>
        <a:bodyPr/>
        <a:lstStyle/>
        <a:p>
          <a:endParaRPr lang="en-US"/>
        </a:p>
      </dgm:t>
    </dgm:pt>
    <dgm:pt modelId="{9C9BAD74-9ED3-4EC1-97F2-0B6A0979E4DD}" type="sibTrans" cxnId="{BA22601E-727F-4E6A-BF22-A5E5E808D439}">
      <dgm:prSet/>
      <dgm:spPr/>
      <dgm:t>
        <a:bodyPr/>
        <a:lstStyle/>
        <a:p>
          <a:endParaRPr lang="en-US"/>
        </a:p>
      </dgm:t>
    </dgm:pt>
    <dgm:pt modelId="{2B41F04F-EAE3-440B-A954-FEC7909B15E8}">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400" b="1" dirty="0" smtClean="0">
              <a:solidFill>
                <a:schemeClr val="bg1"/>
              </a:solidFill>
              <a:latin typeface="Arial" pitchFamily="34" charset="0"/>
              <a:cs typeface="Arial" pitchFamily="34" charset="0"/>
            </a:rPr>
            <a:t>Core Java Libraries</a:t>
          </a:r>
          <a:endParaRPr lang="en-US" sz="1400" b="1" dirty="0">
            <a:solidFill>
              <a:schemeClr val="bg1"/>
            </a:solidFill>
            <a:latin typeface="Arial" pitchFamily="34" charset="0"/>
            <a:cs typeface="Arial" pitchFamily="34" charset="0"/>
          </a:endParaRPr>
        </a:p>
      </dgm:t>
    </dgm:pt>
    <dgm:pt modelId="{CC0B13F8-73CA-4CB2-8377-36E9F150B0C5}" type="parTrans" cxnId="{FFF9EAC2-5143-47EC-8632-2A3EDBDE476D}">
      <dgm:prSet/>
      <dgm:spPr/>
      <dgm:t>
        <a:bodyPr/>
        <a:lstStyle/>
        <a:p>
          <a:endParaRPr lang="en-US"/>
        </a:p>
      </dgm:t>
    </dgm:pt>
    <dgm:pt modelId="{3AD80BC2-7B13-4078-A341-CFD37B6024A0}" type="sibTrans" cxnId="{FFF9EAC2-5143-47EC-8632-2A3EDBDE476D}">
      <dgm:prSet/>
      <dgm:spPr/>
      <dgm:t>
        <a:bodyPr/>
        <a:lstStyle/>
        <a:p>
          <a:endParaRPr lang="en-US"/>
        </a:p>
      </dgm:t>
    </dgm:pt>
    <dgm:pt modelId="{753E5D88-3917-48F9-A139-57EE424020D4}" type="pres">
      <dgm:prSet presAssocID="{8FE27A79-C71C-4DE4-8F8B-E9B4349D417E}" presName="linear" presStyleCnt="0">
        <dgm:presLayoutVars>
          <dgm:dir/>
          <dgm:resizeHandles val="exact"/>
        </dgm:presLayoutVars>
      </dgm:prSet>
      <dgm:spPr/>
      <dgm:t>
        <a:bodyPr/>
        <a:lstStyle/>
        <a:p>
          <a:endParaRPr lang="en-US"/>
        </a:p>
      </dgm:t>
    </dgm:pt>
    <dgm:pt modelId="{0FD21763-A678-4AA5-B233-A1DA99AE1AF5}" type="pres">
      <dgm:prSet presAssocID="{BAE4039F-E6C4-4F09-82DC-C8F2CA96805B}" presName="comp" presStyleCnt="0"/>
      <dgm:spPr/>
    </dgm:pt>
    <dgm:pt modelId="{F31E368B-7232-4B8A-BDC2-C3A1A331D2BA}" type="pres">
      <dgm:prSet presAssocID="{BAE4039F-E6C4-4F09-82DC-C8F2CA96805B}" presName="box" presStyleLbl="node1" presStyleIdx="0" presStyleCnt="5" custScaleY="109848" custLinFactNeighborX="1818" custLinFactNeighborY="0"/>
      <dgm:spPr/>
      <dgm:t>
        <a:bodyPr/>
        <a:lstStyle/>
        <a:p>
          <a:endParaRPr lang="en-US"/>
        </a:p>
      </dgm:t>
    </dgm:pt>
    <dgm:pt modelId="{423698EF-6037-4048-9E21-2ED66BF73CAC}" type="pres">
      <dgm:prSet presAssocID="{BAE4039F-E6C4-4F09-82DC-C8F2CA96805B}" presName="img"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19C739D5-7240-43AB-BE28-E0D67A3748C1}" type="pres">
      <dgm:prSet presAssocID="{BAE4039F-E6C4-4F09-82DC-C8F2CA96805B}" presName="text" presStyleLbl="node1" presStyleIdx="0" presStyleCnt="5">
        <dgm:presLayoutVars>
          <dgm:bulletEnabled val="1"/>
        </dgm:presLayoutVars>
      </dgm:prSet>
      <dgm:spPr/>
      <dgm:t>
        <a:bodyPr/>
        <a:lstStyle/>
        <a:p>
          <a:endParaRPr lang="en-US"/>
        </a:p>
      </dgm:t>
    </dgm:pt>
    <dgm:pt modelId="{D74E0906-B1C4-4DD9-ABF5-00D7A9A647D7}" type="pres">
      <dgm:prSet presAssocID="{F34BEAB1-E1B4-4811-B473-7C8A2E87B8FD}" presName="spacer" presStyleCnt="0"/>
      <dgm:spPr/>
    </dgm:pt>
    <dgm:pt modelId="{45A474F1-AA6E-4D5D-BD13-C17E90DFCA86}" type="pres">
      <dgm:prSet presAssocID="{48F63AD8-3B5A-409E-B972-4B718FBC920C}" presName="comp" presStyleCnt="0"/>
      <dgm:spPr/>
    </dgm:pt>
    <dgm:pt modelId="{53F76214-EEDD-4DC1-B05F-752DDCAFBB6D}" type="pres">
      <dgm:prSet presAssocID="{48F63AD8-3B5A-409E-B972-4B718FBC920C}" presName="box" presStyleLbl="node1" presStyleIdx="1" presStyleCnt="5" custScaleY="142383"/>
      <dgm:spPr/>
      <dgm:t>
        <a:bodyPr/>
        <a:lstStyle/>
        <a:p>
          <a:endParaRPr lang="en-US"/>
        </a:p>
      </dgm:t>
    </dgm:pt>
    <dgm:pt modelId="{9E25E4FF-420C-40E4-B145-813F3DF03FE3}" type="pres">
      <dgm:prSet presAssocID="{48F63AD8-3B5A-409E-B972-4B718FBC920C}" presName="img"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59FF1624-2CA2-445C-B10F-F2EAECFD50A3}" type="pres">
      <dgm:prSet presAssocID="{48F63AD8-3B5A-409E-B972-4B718FBC920C}" presName="text" presStyleLbl="node1" presStyleIdx="1" presStyleCnt="5">
        <dgm:presLayoutVars>
          <dgm:bulletEnabled val="1"/>
        </dgm:presLayoutVars>
      </dgm:prSet>
      <dgm:spPr/>
      <dgm:t>
        <a:bodyPr/>
        <a:lstStyle/>
        <a:p>
          <a:endParaRPr lang="en-US"/>
        </a:p>
      </dgm:t>
    </dgm:pt>
    <dgm:pt modelId="{56C420BF-7396-4C3F-B44A-CEE45701E176}" type="pres">
      <dgm:prSet presAssocID="{33DA1C8F-7341-434B-924A-AEA71823AC4B}" presName="spacer" presStyleCnt="0"/>
      <dgm:spPr/>
    </dgm:pt>
    <dgm:pt modelId="{2D0C95BA-19DD-4777-90D4-E9709D43334A}" type="pres">
      <dgm:prSet presAssocID="{74CCE00D-C3F5-4AB2-96B2-2D2E780EF693}" presName="comp" presStyleCnt="0"/>
      <dgm:spPr/>
    </dgm:pt>
    <dgm:pt modelId="{9CFCDA1E-09F3-4826-AE5E-F36FE9565EA7}" type="pres">
      <dgm:prSet presAssocID="{74CCE00D-C3F5-4AB2-96B2-2D2E780EF693}" presName="box" presStyleLbl="node1" presStyleIdx="2" presStyleCnt="5" custScaleY="117656"/>
      <dgm:spPr/>
      <dgm:t>
        <a:bodyPr/>
        <a:lstStyle/>
        <a:p>
          <a:endParaRPr lang="en-US"/>
        </a:p>
      </dgm:t>
    </dgm:pt>
    <dgm:pt modelId="{4065CA6B-4AC8-447D-9B2D-A4BC0C2AD0A5}" type="pres">
      <dgm:prSet presAssocID="{74CCE00D-C3F5-4AB2-96B2-2D2E780EF693}" presName="img"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9C3F68FB-0AC3-46CB-9441-83782DBE14B2}" type="pres">
      <dgm:prSet presAssocID="{74CCE00D-C3F5-4AB2-96B2-2D2E780EF693}" presName="text" presStyleLbl="node1" presStyleIdx="2" presStyleCnt="5">
        <dgm:presLayoutVars>
          <dgm:bulletEnabled val="1"/>
        </dgm:presLayoutVars>
      </dgm:prSet>
      <dgm:spPr/>
      <dgm:t>
        <a:bodyPr/>
        <a:lstStyle/>
        <a:p>
          <a:endParaRPr lang="en-US"/>
        </a:p>
      </dgm:t>
    </dgm:pt>
    <dgm:pt modelId="{DF6050B8-8CB7-4EF9-8098-895990E64B39}" type="pres">
      <dgm:prSet presAssocID="{4D2C4974-DECE-4542-9697-A7969CA4C5EF}" presName="spacer" presStyleCnt="0"/>
      <dgm:spPr/>
    </dgm:pt>
    <dgm:pt modelId="{D88BE6AC-73ED-416B-B148-BD2832BC7B64}" type="pres">
      <dgm:prSet presAssocID="{C8E39934-9034-40F4-837B-0FE665CF7A79}" presName="comp" presStyleCnt="0"/>
      <dgm:spPr/>
    </dgm:pt>
    <dgm:pt modelId="{5D75A1D5-45BF-418E-98E0-FDD31944432B}" type="pres">
      <dgm:prSet presAssocID="{C8E39934-9034-40F4-837B-0FE665CF7A79}" presName="box" presStyleLbl="node1" presStyleIdx="3" presStyleCnt="5"/>
      <dgm:spPr/>
      <dgm:t>
        <a:bodyPr/>
        <a:lstStyle/>
        <a:p>
          <a:endParaRPr lang="en-US"/>
        </a:p>
      </dgm:t>
    </dgm:pt>
    <dgm:pt modelId="{10C89CF7-2B59-42EC-B079-B068D2D04821}" type="pres">
      <dgm:prSet presAssocID="{C8E39934-9034-40F4-837B-0FE665CF7A79}" presName="img"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3FE4E32F-EBA9-4A5F-B3CB-FDDF06BE492B}" type="pres">
      <dgm:prSet presAssocID="{C8E39934-9034-40F4-837B-0FE665CF7A79}" presName="text" presStyleLbl="node1" presStyleIdx="3" presStyleCnt="5">
        <dgm:presLayoutVars>
          <dgm:bulletEnabled val="1"/>
        </dgm:presLayoutVars>
      </dgm:prSet>
      <dgm:spPr/>
      <dgm:t>
        <a:bodyPr/>
        <a:lstStyle/>
        <a:p>
          <a:endParaRPr lang="en-US"/>
        </a:p>
      </dgm:t>
    </dgm:pt>
    <dgm:pt modelId="{8EE2CF0F-F54F-46B5-868B-15C9F018D221}" type="pres">
      <dgm:prSet presAssocID="{8041328B-4FBB-4B33-9B03-2AD5BB78B680}" presName="spacer" presStyleCnt="0"/>
      <dgm:spPr/>
    </dgm:pt>
    <dgm:pt modelId="{8BD3F7C3-382D-41E1-8113-0ED46AE3B6BF}" type="pres">
      <dgm:prSet presAssocID="{FDD05A3A-163D-4856-AF33-94B0D92B85A9}" presName="comp" presStyleCnt="0"/>
      <dgm:spPr/>
    </dgm:pt>
    <dgm:pt modelId="{CD96850E-748A-4865-885B-4C0A997989A6}" type="pres">
      <dgm:prSet presAssocID="{FDD05A3A-163D-4856-AF33-94B0D92B85A9}" presName="box" presStyleLbl="node1" presStyleIdx="4" presStyleCnt="5" custScaleY="46989"/>
      <dgm:spPr/>
      <dgm:t>
        <a:bodyPr/>
        <a:lstStyle/>
        <a:p>
          <a:endParaRPr lang="en-US"/>
        </a:p>
      </dgm:t>
    </dgm:pt>
    <dgm:pt modelId="{D3141486-C7DA-4A41-868D-E19CF77879B1}" type="pres">
      <dgm:prSet presAssocID="{FDD05A3A-163D-4856-AF33-94B0D92B85A9}" presName="img" presStyleLbl="fgImgPlace1" presStyleIdx="4" presStyleCnt="5" custScaleX="77204" custScaleY="57668"/>
      <dgm:spPr>
        <a:blipFill rotWithShape="0">
          <a:blip xmlns:r="http://schemas.openxmlformats.org/officeDocument/2006/relationships" r:embed="rId5"/>
          <a:stretch>
            <a:fillRect/>
          </a:stretch>
        </a:blipFill>
      </dgm:spPr>
      <dgm:t>
        <a:bodyPr/>
        <a:lstStyle/>
        <a:p>
          <a:endParaRPr lang="en-US"/>
        </a:p>
      </dgm:t>
    </dgm:pt>
    <dgm:pt modelId="{012E7E6E-B026-4D00-9E30-CA2395F00EA4}" type="pres">
      <dgm:prSet presAssocID="{FDD05A3A-163D-4856-AF33-94B0D92B85A9}" presName="text" presStyleLbl="node1" presStyleIdx="4" presStyleCnt="5">
        <dgm:presLayoutVars>
          <dgm:bulletEnabled val="1"/>
        </dgm:presLayoutVars>
      </dgm:prSet>
      <dgm:spPr/>
      <dgm:t>
        <a:bodyPr/>
        <a:lstStyle/>
        <a:p>
          <a:endParaRPr lang="en-US"/>
        </a:p>
      </dgm:t>
    </dgm:pt>
  </dgm:ptLst>
  <dgm:cxnLst>
    <dgm:cxn modelId="{429CFE90-636A-4FA2-8B58-D345EB090A80}" srcId="{74CCE00D-C3F5-4AB2-96B2-2D2E780EF693}" destId="{685B0035-F315-422D-A692-94C74EC2AEA8}" srcOrd="1" destOrd="0" parTransId="{6E3E572A-BA6C-492A-9019-EF8E3505FC13}" sibTransId="{32FD59C8-698C-433B-917A-A50B75A48E3E}"/>
    <dgm:cxn modelId="{2E1594C3-68A7-4B9B-9C82-715EA647D2EE}" type="presOf" srcId="{C9D319E8-3034-4A65-B4F9-18223F30EFB0}" destId="{F31E368B-7232-4B8A-BDC2-C3A1A331D2BA}" srcOrd="0" destOrd="4" presId="urn:microsoft.com/office/officeart/2005/8/layout/vList4#1"/>
    <dgm:cxn modelId="{0F2F841A-5F9F-4CE0-803F-2AFDA0D759DD}" srcId="{48F63AD8-3B5A-409E-B972-4B718FBC920C}" destId="{10063700-196A-4C56-8A19-A0CCA3A76445}" srcOrd="1" destOrd="0" parTransId="{A0861C9F-4449-4434-9791-F065FC352E18}" sibTransId="{2747D27E-0184-49DB-8857-E8BBB399364C}"/>
    <dgm:cxn modelId="{C41049DB-6087-41DF-86AB-63EC48E8FF6E}" srcId="{8FE27A79-C71C-4DE4-8F8B-E9B4349D417E}" destId="{74CCE00D-C3F5-4AB2-96B2-2D2E780EF693}" srcOrd="2" destOrd="0" parTransId="{0992F1CC-1E28-4033-BF4F-DAFE1A9079FF}" sibTransId="{4D2C4974-DECE-4542-9697-A7969CA4C5EF}"/>
    <dgm:cxn modelId="{1E32DF62-6FF7-43C5-99F1-1449EE8BECE9}" type="presOf" srcId="{C9D319E8-3034-4A65-B4F9-18223F30EFB0}" destId="{19C739D5-7240-43AB-BE28-E0D67A3748C1}" srcOrd="1" destOrd="4" presId="urn:microsoft.com/office/officeart/2005/8/layout/vList4#1"/>
    <dgm:cxn modelId="{6A9198FD-C299-480A-8EEA-5E8C8D0A032C}" type="presOf" srcId="{9BDAC0F8-58D2-483C-A9E9-ABD5066BD7F4}" destId="{53F76214-EEDD-4DC1-B05F-752DDCAFBB6D}" srcOrd="0" destOrd="3" presId="urn:microsoft.com/office/officeart/2005/8/layout/vList4#1"/>
    <dgm:cxn modelId="{9BDDD87E-01CA-4AE7-8E2C-1D1DB3765B04}" type="presOf" srcId="{74CCE00D-C3F5-4AB2-96B2-2D2E780EF693}" destId="{9CFCDA1E-09F3-4826-AE5E-F36FE9565EA7}" srcOrd="0" destOrd="0" presId="urn:microsoft.com/office/officeart/2005/8/layout/vList4#1"/>
    <dgm:cxn modelId="{EC8B2E31-F805-4589-AAFF-F13513DC58F7}" type="presOf" srcId="{BAE4039F-E6C4-4F09-82DC-C8F2CA96805B}" destId="{F31E368B-7232-4B8A-BDC2-C3A1A331D2BA}" srcOrd="0" destOrd="0" presId="urn:microsoft.com/office/officeart/2005/8/layout/vList4#1"/>
    <dgm:cxn modelId="{1DF2F9C7-477D-407F-AD31-EAFEC07DB7C3}" type="presOf" srcId="{C8E39934-9034-40F4-837B-0FE665CF7A79}" destId="{3FE4E32F-EBA9-4A5F-B3CB-FDDF06BE492B}" srcOrd="1" destOrd="0" presId="urn:microsoft.com/office/officeart/2005/8/layout/vList4#1"/>
    <dgm:cxn modelId="{03E9C880-C6B7-4593-899F-8A4623F85D4B}" type="presOf" srcId="{9BDAC0F8-58D2-483C-A9E9-ABD5066BD7F4}" destId="{59FF1624-2CA2-445C-B10F-F2EAECFD50A3}" srcOrd="1" destOrd="3" presId="urn:microsoft.com/office/officeart/2005/8/layout/vList4#1"/>
    <dgm:cxn modelId="{42AE691B-ED11-4B78-912A-E5463D0AD30A}" type="presOf" srcId="{8D458873-681B-4FD6-9ED5-A60906E31AE0}" destId="{F31E368B-7232-4B8A-BDC2-C3A1A331D2BA}" srcOrd="0" destOrd="1" presId="urn:microsoft.com/office/officeart/2005/8/layout/vList4#1"/>
    <dgm:cxn modelId="{3D0AB2FD-5D32-4112-961E-113A9E65FCCD}" srcId="{BAE4039F-E6C4-4F09-82DC-C8F2CA96805B}" destId="{8D458873-681B-4FD6-9ED5-A60906E31AE0}" srcOrd="0" destOrd="0" parTransId="{976281E7-0E9E-4B54-B20F-993D05519C7C}" sibTransId="{1CC66E7E-AF3B-4D94-BFD0-A79709E8F998}"/>
    <dgm:cxn modelId="{FAB91F8B-1E63-47A4-A0C5-2EA5BD0E533B}" srcId="{BAE4039F-E6C4-4F09-82DC-C8F2CA96805B}" destId="{7B001F76-EA01-4733-9493-CC6EBF61CDFC}" srcOrd="2" destOrd="0" parTransId="{CA52008B-58EC-4DB3-857C-F062C8204F1F}" sibTransId="{8ADCA4DE-2BD8-4D0A-AAFB-80D64ECD7677}"/>
    <dgm:cxn modelId="{5C81ED44-91E6-48BE-9B8D-9B05025CC823}" srcId="{48F63AD8-3B5A-409E-B972-4B718FBC920C}" destId="{AE3FBAA2-26C3-40E3-9939-76BE8ACC5D9A}" srcOrd="0" destOrd="0" parTransId="{8BFA6A5A-0166-4B08-98F3-018DF6D52065}" sibTransId="{B1165BD8-917F-4830-997F-FD13B0CB1490}"/>
    <dgm:cxn modelId="{B120C034-B1F5-4FC1-B472-D6A28400A3B8}" type="presOf" srcId="{74CCE00D-C3F5-4AB2-96B2-2D2E780EF693}" destId="{9C3F68FB-0AC3-46CB-9441-83782DBE14B2}" srcOrd="1" destOrd="0" presId="urn:microsoft.com/office/officeart/2005/8/layout/vList4#1"/>
    <dgm:cxn modelId="{2FFF2094-1DEC-4DD5-841B-E8DD71E4E433}" type="presOf" srcId="{111EA5E7-C680-46DB-9FF4-47161F4F6769}" destId="{F31E368B-7232-4B8A-BDC2-C3A1A331D2BA}" srcOrd="0" destOrd="2" presId="urn:microsoft.com/office/officeart/2005/8/layout/vList4#1"/>
    <dgm:cxn modelId="{BB52CEAB-E9CA-42BD-8AC0-48AFF98D029C}" type="presOf" srcId="{10063700-196A-4C56-8A19-A0CCA3A76445}" destId="{53F76214-EEDD-4DC1-B05F-752DDCAFBB6D}" srcOrd="0" destOrd="2" presId="urn:microsoft.com/office/officeart/2005/8/layout/vList4#1"/>
    <dgm:cxn modelId="{90647965-A5A8-48D0-B713-B798982E6160}" type="presOf" srcId="{7B001F76-EA01-4733-9493-CC6EBF61CDFC}" destId="{19C739D5-7240-43AB-BE28-E0D67A3748C1}" srcOrd="1" destOrd="3" presId="urn:microsoft.com/office/officeart/2005/8/layout/vList4#1"/>
    <dgm:cxn modelId="{EBA3AFBE-3B19-4B08-BFD1-6B42160937CB}" srcId="{8FE27A79-C71C-4DE4-8F8B-E9B4349D417E}" destId="{BAE4039F-E6C4-4F09-82DC-C8F2CA96805B}" srcOrd="0" destOrd="0" parTransId="{74F0BE0B-1091-426F-BA44-2D09C9955748}" sibTransId="{F34BEAB1-E1B4-4811-B473-7C8A2E87B8FD}"/>
    <dgm:cxn modelId="{F1658B42-176F-4D97-B4BC-B6D7C1341A6F}" srcId="{8FE27A79-C71C-4DE4-8F8B-E9B4349D417E}" destId="{C8E39934-9034-40F4-837B-0FE665CF7A79}" srcOrd="3" destOrd="0" parTransId="{D51C9ACE-AF48-4DA6-9607-599AD359141E}" sibTransId="{8041328B-4FBB-4B33-9B03-2AD5BB78B680}"/>
    <dgm:cxn modelId="{41D04DFA-3981-4694-8B83-75C01BBA732E}" type="presOf" srcId="{2B41F04F-EAE3-440B-A954-FEC7909B15E8}" destId="{9CFCDA1E-09F3-4826-AE5E-F36FE9565EA7}" srcOrd="0" destOrd="1" presId="urn:microsoft.com/office/officeart/2005/8/layout/vList4#1"/>
    <dgm:cxn modelId="{1DF2D22C-013B-4557-8E7C-6668511351A8}" type="presOf" srcId="{685B0035-F315-422D-A692-94C74EC2AEA8}" destId="{9C3F68FB-0AC3-46CB-9441-83782DBE14B2}" srcOrd="1" destOrd="2" presId="urn:microsoft.com/office/officeart/2005/8/layout/vList4#1"/>
    <dgm:cxn modelId="{60EC0CA1-78CD-419D-8370-208D174796E1}" type="presOf" srcId="{FDD05A3A-163D-4856-AF33-94B0D92B85A9}" destId="{CD96850E-748A-4865-885B-4C0A997989A6}" srcOrd="0" destOrd="0" presId="urn:microsoft.com/office/officeart/2005/8/layout/vList4#1"/>
    <dgm:cxn modelId="{379C5400-2249-415B-AD07-30E828F61F1D}" srcId="{48F63AD8-3B5A-409E-B972-4B718FBC920C}" destId="{4BB4B10F-86D4-4E74-871D-29A93713DE02}" srcOrd="4" destOrd="0" parTransId="{9830154A-AB8E-45B0-8206-2096E4D86D98}" sibTransId="{9286C0BB-6744-4243-88D6-31A5E9AD47C8}"/>
    <dgm:cxn modelId="{B1264144-A6F0-4549-8914-C13EB796672A}" type="presOf" srcId="{48F63AD8-3B5A-409E-B972-4B718FBC920C}" destId="{53F76214-EEDD-4DC1-B05F-752DDCAFBB6D}" srcOrd="0" destOrd="0" presId="urn:microsoft.com/office/officeart/2005/8/layout/vList4#1"/>
    <dgm:cxn modelId="{219913D9-BB9E-41F4-AA05-9D8238580F32}" srcId="{BAE4039F-E6C4-4F09-82DC-C8F2CA96805B}" destId="{C9D319E8-3034-4A65-B4F9-18223F30EFB0}" srcOrd="3" destOrd="0" parTransId="{4A9BC8BC-1427-4A8F-A290-B5E9A441F2AA}" sibTransId="{69D6AC13-F508-4EF4-9E57-5B8622DA4312}"/>
    <dgm:cxn modelId="{CB6F8FC9-0FF9-42BA-A9D3-5D993FC7F851}" type="presOf" srcId="{7B001F76-EA01-4733-9493-CC6EBF61CDFC}" destId="{F31E368B-7232-4B8A-BDC2-C3A1A331D2BA}" srcOrd="0" destOrd="3" presId="urn:microsoft.com/office/officeart/2005/8/layout/vList4#1"/>
    <dgm:cxn modelId="{66811327-E85F-4532-9D06-DC1C86598FEF}" type="presOf" srcId="{685B0035-F315-422D-A692-94C74EC2AEA8}" destId="{9CFCDA1E-09F3-4826-AE5E-F36FE9565EA7}" srcOrd="0" destOrd="2" presId="urn:microsoft.com/office/officeart/2005/8/layout/vList4#1"/>
    <dgm:cxn modelId="{2F6681D0-1023-48FD-AC76-51250D3B08DE}" srcId="{BAE4039F-E6C4-4F09-82DC-C8F2CA96805B}" destId="{111EA5E7-C680-46DB-9FF4-47161F4F6769}" srcOrd="1" destOrd="0" parTransId="{C4D48BE1-2CBB-47A3-855E-60196190CDF2}" sibTransId="{8E63E7B0-7F54-4C40-BED8-5F3CD5E29E60}"/>
    <dgm:cxn modelId="{ACB2F3C8-FB40-494F-9124-1C0F95915BC0}" type="presOf" srcId="{2B41F04F-EAE3-440B-A954-FEC7909B15E8}" destId="{9C3F68FB-0AC3-46CB-9441-83782DBE14B2}" srcOrd="1" destOrd="1" presId="urn:microsoft.com/office/officeart/2005/8/layout/vList4#1"/>
    <dgm:cxn modelId="{FFF9EAC2-5143-47EC-8632-2A3EDBDE476D}" srcId="{74CCE00D-C3F5-4AB2-96B2-2D2E780EF693}" destId="{2B41F04F-EAE3-440B-A954-FEC7909B15E8}" srcOrd="0" destOrd="0" parTransId="{CC0B13F8-73CA-4CB2-8377-36E9F150B0C5}" sibTransId="{3AD80BC2-7B13-4078-A341-CFD37B6024A0}"/>
    <dgm:cxn modelId="{2F8E7E54-2BB1-4FA5-A617-CEC767863D8B}" type="presOf" srcId="{48F63AD8-3B5A-409E-B972-4B718FBC920C}" destId="{59FF1624-2CA2-445C-B10F-F2EAECFD50A3}" srcOrd="1" destOrd="0" presId="urn:microsoft.com/office/officeart/2005/8/layout/vList4#1"/>
    <dgm:cxn modelId="{3D5BBDE7-8567-4C92-BF42-DA5A00CD76DA}" type="presOf" srcId="{8FE27A79-C71C-4DE4-8F8B-E9B4349D417E}" destId="{753E5D88-3917-48F9-A139-57EE424020D4}" srcOrd="0" destOrd="0" presId="urn:microsoft.com/office/officeart/2005/8/layout/vList4#1"/>
    <dgm:cxn modelId="{04CB317A-014A-42F4-B707-97B53AFE6CF9}" srcId="{48F63AD8-3B5A-409E-B972-4B718FBC920C}" destId="{C9CE45B8-F6F1-475C-92F0-9BCE87B3D3CA}" srcOrd="3" destOrd="0" parTransId="{3673BADD-079C-44F6-B76E-7AD2C70D6754}" sibTransId="{8E6489D9-E07A-436A-981E-9AE97D08EA6B}"/>
    <dgm:cxn modelId="{C716E950-0F05-4777-94FE-50BB6E2EB56E}" type="presOf" srcId="{8D458873-681B-4FD6-9ED5-A60906E31AE0}" destId="{19C739D5-7240-43AB-BE28-E0D67A3748C1}" srcOrd="1" destOrd="1" presId="urn:microsoft.com/office/officeart/2005/8/layout/vList4#1"/>
    <dgm:cxn modelId="{89D3FAB9-AC83-4A92-8DC2-C1AFF84CEA32}" srcId="{8FE27A79-C71C-4DE4-8F8B-E9B4349D417E}" destId="{48F63AD8-3B5A-409E-B972-4B718FBC920C}" srcOrd="1" destOrd="0" parTransId="{51D5077C-FA31-4C6C-982E-E7854D497CF6}" sibTransId="{33DA1C8F-7341-434B-924A-AEA71823AC4B}"/>
    <dgm:cxn modelId="{838DC499-72F3-44FC-B533-E56F73BB8332}" type="presOf" srcId="{10063700-196A-4C56-8A19-A0CCA3A76445}" destId="{59FF1624-2CA2-445C-B10F-F2EAECFD50A3}" srcOrd="1" destOrd="2" presId="urn:microsoft.com/office/officeart/2005/8/layout/vList4#1"/>
    <dgm:cxn modelId="{2C6DA20C-3D99-44CA-9264-DB35AB266CE4}" type="presOf" srcId="{AE3FBAA2-26C3-40E3-9939-76BE8ACC5D9A}" destId="{59FF1624-2CA2-445C-B10F-F2EAECFD50A3}" srcOrd="1" destOrd="1" presId="urn:microsoft.com/office/officeart/2005/8/layout/vList4#1"/>
    <dgm:cxn modelId="{C1BA6BD7-E464-46B5-A148-8DF521AC98F8}" type="presOf" srcId="{AE3FBAA2-26C3-40E3-9939-76BE8ACC5D9A}" destId="{53F76214-EEDD-4DC1-B05F-752DDCAFBB6D}" srcOrd="0" destOrd="1" presId="urn:microsoft.com/office/officeart/2005/8/layout/vList4#1"/>
    <dgm:cxn modelId="{A0FB909E-0600-4B34-803F-6C4E7F33114C}" type="presOf" srcId="{111EA5E7-C680-46DB-9FF4-47161F4F6769}" destId="{19C739D5-7240-43AB-BE28-E0D67A3748C1}" srcOrd="1" destOrd="2" presId="urn:microsoft.com/office/officeart/2005/8/layout/vList4#1"/>
    <dgm:cxn modelId="{A0416A57-BF4B-4740-8C8F-ECABC4A7DE91}" type="presOf" srcId="{C9CE45B8-F6F1-475C-92F0-9BCE87B3D3CA}" destId="{53F76214-EEDD-4DC1-B05F-752DDCAFBB6D}" srcOrd="0" destOrd="4" presId="urn:microsoft.com/office/officeart/2005/8/layout/vList4#1"/>
    <dgm:cxn modelId="{6DD3DEF6-DEC5-48CF-9B19-D983DAEFC31D}" type="presOf" srcId="{C8E39934-9034-40F4-837B-0FE665CF7A79}" destId="{5D75A1D5-45BF-418E-98E0-FDD31944432B}" srcOrd="0" destOrd="0" presId="urn:microsoft.com/office/officeart/2005/8/layout/vList4#1"/>
    <dgm:cxn modelId="{B16483DB-CBAE-441E-8464-4064AA0E1FDB}" type="presOf" srcId="{4BB4B10F-86D4-4E74-871D-29A93713DE02}" destId="{59FF1624-2CA2-445C-B10F-F2EAECFD50A3}" srcOrd="1" destOrd="5" presId="urn:microsoft.com/office/officeart/2005/8/layout/vList4#1"/>
    <dgm:cxn modelId="{73390855-0C19-4087-870A-532358BF80E0}" type="presOf" srcId="{C9CE45B8-F6F1-475C-92F0-9BCE87B3D3CA}" destId="{59FF1624-2CA2-445C-B10F-F2EAECFD50A3}" srcOrd="1" destOrd="4" presId="urn:microsoft.com/office/officeart/2005/8/layout/vList4#1"/>
    <dgm:cxn modelId="{E47DEED6-9934-4F7E-9A93-1A66F4FA17D1}" srcId="{48F63AD8-3B5A-409E-B972-4B718FBC920C}" destId="{9BDAC0F8-58D2-483C-A9E9-ABD5066BD7F4}" srcOrd="2" destOrd="0" parTransId="{6D05238F-BBBA-4254-932C-BC9863DE8DFF}" sibTransId="{F78279E9-18E7-4FCA-928C-A1F3DF14A03D}"/>
    <dgm:cxn modelId="{6FEDC701-8B57-4EFD-B2E2-F579E73623DA}" type="presOf" srcId="{BAE4039F-E6C4-4F09-82DC-C8F2CA96805B}" destId="{19C739D5-7240-43AB-BE28-E0D67A3748C1}" srcOrd="1" destOrd="0" presId="urn:microsoft.com/office/officeart/2005/8/layout/vList4#1"/>
    <dgm:cxn modelId="{BA22601E-727F-4E6A-BF22-A5E5E808D439}" srcId="{8FE27A79-C71C-4DE4-8F8B-E9B4349D417E}" destId="{FDD05A3A-163D-4856-AF33-94B0D92B85A9}" srcOrd="4" destOrd="0" parTransId="{C593030F-7105-455D-B3FC-D7ABC91DB655}" sibTransId="{9C9BAD74-9ED3-4EC1-97F2-0B6A0979E4DD}"/>
    <dgm:cxn modelId="{90D212B0-09A4-41EB-942C-9EE45005B7A9}" type="presOf" srcId="{4BB4B10F-86D4-4E74-871D-29A93713DE02}" destId="{53F76214-EEDD-4DC1-B05F-752DDCAFBB6D}" srcOrd="0" destOrd="5" presId="urn:microsoft.com/office/officeart/2005/8/layout/vList4#1"/>
    <dgm:cxn modelId="{2A8AEC02-6F20-452C-ADFD-4956B3800AB7}" type="presOf" srcId="{FDD05A3A-163D-4856-AF33-94B0D92B85A9}" destId="{012E7E6E-B026-4D00-9E30-CA2395F00EA4}" srcOrd="1" destOrd="0" presId="urn:microsoft.com/office/officeart/2005/8/layout/vList4#1"/>
    <dgm:cxn modelId="{CED4C95D-99F0-44B6-88AB-7CB35E211A48}" type="presParOf" srcId="{753E5D88-3917-48F9-A139-57EE424020D4}" destId="{0FD21763-A678-4AA5-B233-A1DA99AE1AF5}" srcOrd="0" destOrd="0" presId="urn:microsoft.com/office/officeart/2005/8/layout/vList4#1"/>
    <dgm:cxn modelId="{2FC979BC-C832-44A8-A63A-ACD884EBDD13}" type="presParOf" srcId="{0FD21763-A678-4AA5-B233-A1DA99AE1AF5}" destId="{F31E368B-7232-4B8A-BDC2-C3A1A331D2BA}" srcOrd="0" destOrd="0" presId="urn:microsoft.com/office/officeart/2005/8/layout/vList4#1"/>
    <dgm:cxn modelId="{CA4C0A71-AE79-4591-806C-1D6AC7041778}" type="presParOf" srcId="{0FD21763-A678-4AA5-B233-A1DA99AE1AF5}" destId="{423698EF-6037-4048-9E21-2ED66BF73CAC}" srcOrd="1" destOrd="0" presId="urn:microsoft.com/office/officeart/2005/8/layout/vList4#1"/>
    <dgm:cxn modelId="{B9EC350B-DD06-44C9-B179-527486C2FE44}" type="presParOf" srcId="{0FD21763-A678-4AA5-B233-A1DA99AE1AF5}" destId="{19C739D5-7240-43AB-BE28-E0D67A3748C1}" srcOrd="2" destOrd="0" presId="urn:microsoft.com/office/officeart/2005/8/layout/vList4#1"/>
    <dgm:cxn modelId="{D6F8763B-5714-434B-B69E-4F476BE57E77}" type="presParOf" srcId="{753E5D88-3917-48F9-A139-57EE424020D4}" destId="{D74E0906-B1C4-4DD9-ABF5-00D7A9A647D7}" srcOrd="1" destOrd="0" presId="urn:microsoft.com/office/officeart/2005/8/layout/vList4#1"/>
    <dgm:cxn modelId="{06EA6232-1463-4630-A739-0956962A1E6B}" type="presParOf" srcId="{753E5D88-3917-48F9-A139-57EE424020D4}" destId="{45A474F1-AA6E-4D5D-BD13-C17E90DFCA86}" srcOrd="2" destOrd="0" presId="urn:microsoft.com/office/officeart/2005/8/layout/vList4#1"/>
    <dgm:cxn modelId="{EE73BF04-2E1B-4809-BA1A-99D1417A6D34}" type="presParOf" srcId="{45A474F1-AA6E-4D5D-BD13-C17E90DFCA86}" destId="{53F76214-EEDD-4DC1-B05F-752DDCAFBB6D}" srcOrd="0" destOrd="0" presId="urn:microsoft.com/office/officeart/2005/8/layout/vList4#1"/>
    <dgm:cxn modelId="{E010F779-E244-40C8-B1DD-21AA31B3C944}" type="presParOf" srcId="{45A474F1-AA6E-4D5D-BD13-C17E90DFCA86}" destId="{9E25E4FF-420C-40E4-B145-813F3DF03FE3}" srcOrd="1" destOrd="0" presId="urn:microsoft.com/office/officeart/2005/8/layout/vList4#1"/>
    <dgm:cxn modelId="{DC329B83-D042-4A26-89CE-5155CBF9C5E8}" type="presParOf" srcId="{45A474F1-AA6E-4D5D-BD13-C17E90DFCA86}" destId="{59FF1624-2CA2-445C-B10F-F2EAECFD50A3}" srcOrd="2" destOrd="0" presId="urn:microsoft.com/office/officeart/2005/8/layout/vList4#1"/>
    <dgm:cxn modelId="{17259CAE-316F-4E7F-8AC9-DBB302322E5C}" type="presParOf" srcId="{753E5D88-3917-48F9-A139-57EE424020D4}" destId="{56C420BF-7396-4C3F-B44A-CEE45701E176}" srcOrd="3" destOrd="0" presId="urn:microsoft.com/office/officeart/2005/8/layout/vList4#1"/>
    <dgm:cxn modelId="{F8ACA8A7-2D62-4EF2-B02B-43E93D15BCDC}" type="presParOf" srcId="{753E5D88-3917-48F9-A139-57EE424020D4}" destId="{2D0C95BA-19DD-4777-90D4-E9709D43334A}" srcOrd="4" destOrd="0" presId="urn:microsoft.com/office/officeart/2005/8/layout/vList4#1"/>
    <dgm:cxn modelId="{19006A29-3DF5-4784-8820-7A98059DE611}" type="presParOf" srcId="{2D0C95BA-19DD-4777-90D4-E9709D43334A}" destId="{9CFCDA1E-09F3-4826-AE5E-F36FE9565EA7}" srcOrd="0" destOrd="0" presId="urn:microsoft.com/office/officeart/2005/8/layout/vList4#1"/>
    <dgm:cxn modelId="{6B51B82A-DEEF-464E-AE4B-E70B061EBBF7}" type="presParOf" srcId="{2D0C95BA-19DD-4777-90D4-E9709D43334A}" destId="{4065CA6B-4AC8-447D-9B2D-A4BC0C2AD0A5}" srcOrd="1" destOrd="0" presId="urn:microsoft.com/office/officeart/2005/8/layout/vList4#1"/>
    <dgm:cxn modelId="{B94B0B69-7506-4C21-A235-BEA1A57EBB6C}" type="presParOf" srcId="{2D0C95BA-19DD-4777-90D4-E9709D43334A}" destId="{9C3F68FB-0AC3-46CB-9441-83782DBE14B2}" srcOrd="2" destOrd="0" presId="urn:microsoft.com/office/officeart/2005/8/layout/vList4#1"/>
    <dgm:cxn modelId="{698D3160-EB7F-4467-AE23-C42B9C16DBAB}" type="presParOf" srcId="{753E5D88-3917-48F9-A139-57EE424020D4}" destId="{DF6050B8-8CB7-4EF9-8098-895990E64B39}" srcOrd="5" destOrd="0" presId="urn:microsoft.com/office/officeart/2005/8/layout/vList4#1"/>
    <dgm:cxn modelId="{5B6491DB-AFD5-4D2B-BADA-1E5ABF22BA7A}" type="presParOf" srcId="{753E5D88-3917-48F9-A139-57EE424020D4}" destId="{D88BE6AC-73ED-416B-B148-BD2832BC7B64}" srcOrd="6" destOrd="0" presId="urn:microsoft.com/office/officeart/2005/8/layout/vList4#1"/>
    <dgm:cxn modelId="{264E1BE7-178A-4798-A29E-B67575A9C35B}" type="presParOf" srcId="{D88BE6AC-73ED-416B-B148-BD2832BC7B64}" destId="{5D75A1D5-45BF-418E-98E0-FDD31944432B}" srcOrd="0" destOrd="0" presId="urn:microsoft.com/office/officeart/2005/8/layout/vList4#1"/>
    <dgm:cxn modelId="{A220904A-EE90-4E82-B614-4EEEC09B77D4}" type="presParOf" srcId="{D88BE6AC-73ED-416B-B148-BD2832BC7B64}" destId="{10C89CF7-2B59-42EC-B079-B068D2D04821}" srcOrd="1" destOrd="0" presId="urn:microsoft.com/office/officeart/2005/8/layout/vList4#1"/>
    <dgm:cxn modelId="{52EE6B80-FC57-40B4-B337-07220F9C4BC9}" type="presParOf" srcId="{D88BE6AC-73ED-416B-B148-BD2832BC7B64}" destId="{3FE4E32F-EBA9-4A5F-B3CB-FDDF06BE492B}" srcOrd="2" destOrd="0" presId="urn:microsoft.com/office/officeart/2005/8/layout/vList4#1"/>
    <dgm:cxn modelId="{2D5457DA-D851-40A5-9CCD-112AE226CA6F}" type="presParOf" srcId="{753E5D88-3917-48F9-A139-57EE424020D4}" destId="{8EE2CF0F-F54F-46B5-868B-15C9F018D221}" srcOrd="7" destOrd="0" presId="urn:microsoft.com/office/officeart/2005/8/layout/vList4#1"/>
    <dgm:cxn modelId="{9EDB43CC-F0A7-49B5-A68A-5433C254C765}" type="presParOf" srcId="{753E5D88-3917-48F9-A139-57EE424020D4}" destId="{8BD3F7C3-382D-41E1-8113-0ED46AE3B6BF}" srcOrd="8" destOrd="0" presId="urn:microsoft.com/office/officeart/2005/8/layout/vList4#1"/>
    <dgm:cxn modelId="{7F939D57-034C-4F7F-BABA-F0DB778CAE8B}" type="presParOf" srcId="{8BD3F7C3-382D-41E1-8113-0ED46AE3B6BF}" destId="{CD96850E-748A-4865-885B-4C0A997989A6}" srcOrd="0" destOrd="0" presId="urn:microsoft.com/office/officeart/2005/8/layout/vList4#1"/>
    <dgm:cxn modelId="{A0AB18A8-30E5-4792-95BA-E9C0EB7F23E9}" type="presParOf" srcId="{8BD3F7C3-382D-41E1-8113-0ED46AE3B6BF}" destId="{D3141486-C7DA-4A41-868D-E19CF77879B1}" srcOrd="1" destOrd="0" presId="urn:microsoft.com/office/officeart/2005/8/layout/vList4#1"/>
    <dgm:cxn modelId="{A28EA1EA-7593-445D-9A29-894797A69767}" type="presParOf" srcId="{8BD3F7C3-382D-41E1-8113-0ED46AE3B6BF}" destId="{012E7E6E-B026-4D00-9E30-CA2395F00EA4}"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9F0CAD-4266-4472-BDFE-E74FBFBF2A58}" type="doc">
      <dgm:prSet loTypeId="urn:microsoft.com/office/officeart/2005/8/layout/vList3#8" loCatId="list" qsTypeId="urn:microsoft.com/office/officeart/2005/8/quickstyle/simple1" qsCatId="simple" csTypeId="urn:microsoft.com/office/officeart/2005/8/colors/accent1_2" csCatId="accent1" phldr="1"/>
      <dgm:spPr/>
      <dgm:t>
        <a:bodyPr/>
        <a:lstStyle/>
        <a:p>
          <a:endParaRPr lang="en-US"/>
        </a:p>
      </dgm:t>
    </dgm:pt>
    <dgm:pt modelId="{17EF13DA-665E-4152-8302-EBD5B2F81F7B}">
      <dgm:prSet phldrT="[Text]" custT="1"/>
      <dgm:spPr/>
      <dgm:t>
        <a:bodyPr/>
        <a:lstStyle/>
        <a:p>
          <a:r>
            <a:rPr lang="en-US" sz="2400" b="1" i="0" dirty="0" err="1" smtClean="0">
              <a:latin typeface="Arial" pitchFamily="34" charset="0"/>
              <a:cs typeface="Arial" pitchFamily="34" charset="0"/>
            </a:rPr>
            <a:t>SkyFire</a:t>
          </a:r>
          <a:endParaRPr lang="en-US" sz="2400" b="1" i="0" dirty="0">
            <a:latin typeface="Arial" pitchFamily="34" charset="0"/>
            <a:cs typeface="Arial" pitchFamily="34" charset="0"/>
          </a:endParaRPr>
        </a:p>
      </dgm:t>
    </dgm:pt>
    <dgm:pt modelId="{472CAE48-2E1E-40A0-8BC2-7D5A274FFE58}" type="parTrans" cxnId="{6A9C8E93-4092-4802-AC7B-467FC573BFC7}">
      <dgm:prSet/>
      <dgm:spPr/>
      <dgm:t>
        <a:bodyPr/>
        <a:lstStyle/>
        <a:p>
          <a:endParaRPr lang="en-US"/>
        </a:p>
      </dgm:t>
    </dgm:pt>
    <dgm:pt modelId="{34F7BAB3-6D01-4AC1-B9F8-F98366B80057}" type="sibTrans" cxnId="{6A9C8E93-4092-4802-AC7B-467FC573BFC7}">
      <dgm:prSet/>
      <dgm:spPr/>
      <dgm:t>
        <a:bodyPr/>
        <a:lstStyle/>
        <a:p>
          <a:endParaRPr lang="en-US"/>
        </a:p>
      </dgm:t>
    </dgm:pt>
    <dgm:pt modelId="{C2891FD8-5338-469D-B6D4-3257411F5FD8}">
      <dgm:prSet custT="1">
        <dgm:style>
          <a:lnRef idx="3">
            <a:schemeClr val="lt1"/>
          </a:lnRef>
          <a:fillRef idx="1">
            <a:schemeClr val="accent1"/>
          </a:fillRef>
          <a:effectRef idx="1">
            <a:schemeClr val="accent1"/>
          </a:effectRef>
          <a:fontRef idx="minor">
            <a:schemeClr val="lt1"/>
          </a:fontRef>
        </dgm:style>
      </dgm:prSet>
      <dgm:spPr/>
      <dgm:t>
        <a:bodyPr/>
        <a:lstStyle/>
        <a:p>
          <a:r>
            <a:rPr lang="en-US" sz="1800" b="1" i="1" dirty="0" smtClean="0">
              <a:solidFill>
                <a:schemeClr val="bg1"/>
              </a:solidFill>
              <a:latin typeface="Arial" pitchFamily="34" charset="0"/>
              <a:cs typeface="Arial" pitchFamily="34" charset="0"/>
            </a:rPr>
            <a:t>Google Chrome</a:t>
          </a:r>
        </a:p>
        <a:p>
          <a:r>
            <a:rPr lang="en-US" sz="1800" b="1" i="0" dirty="0" smtClean="0">
              <a:solidFill>
                <a:schemeClr val="bg1"/>
              </a:solidFill>
              <a:latin typeface="Arial" pitchFamily="34" charset="0"/>
              <a:cs typeface="Arial" pitchFamily="34" charset="0"/>
            </a:rPr>
            <a:t>June 28, 2012</a:t>
          </a:r>
          <a:endParaRPr lang="en-US" sz="1800" b="1" i="0" dirty="0">
            <a:solidFill>
              <a:schemeClr val="bg1"/>
            </a:solidFill>
            <a:latin typeface="Arial" pitchFamily="34" charset="0"/>
            <a:cs typeface="Arial" pitchFamily="34" charset="0"/>
          </a:endParaRPr>
        </a:p>
      </dgm:t>
    </dgm:pt>
    <dgm:pt modelId="{14915609-9669-44A7-AA0A-0EE1D58ED0FF}" type="parTrans" cxnId="{0F423582-D5C2-478F-BDFB-4801A88AF5CF}">
      <dgm:prSet/>
      <dgm:spPr/>
      <dgm:t>
        <a:bodyPr/>
        <a:lstStyle/>
        <a:p>
          <a:endParaRPr lang="en-US"/>
        </a:p>
      </dgm:t>
    </dgm:pt>
    <dgm:pt modelId="{AAA9BB26-02E8-48C7-9E05-D9A43065570B}" type="sibTrans" cxnId="{0F423582-D5C2-478F-BDFB-4801A88AF5CF}">
      <dgm:prSet/>
      <dgm:spPr/>
      <dgm:t>
        <a:bodyPr/>
        <a:lstStyle/>
        <a:p>
          <a:endParaRPr lang="en-US"/>
        </a:p>
      </dgm:t>
    </dgm:pt>
    <dgm:pt modelId="{1091D665-4042-4E0D-8EA3-2C92B3DB5BD1}">
      <dgm:prSet custT="1"/>
      <dgm:spPr/>
      <dgm:t>
        <a:bodyPr/>
        <a:lstStyle/>
        <a:p>
          <a:r>
            <a:rPr lang="en-US" sz="2400" b="1" i="0" dirty="0" smtClean="0">
              <a:latin typeface="Arial" pitchFamily="34" charset="0"/>
              <a:cs typeface="Arial" pitchFamily="34" charset="0"/>
            </a:rPr>
            <a:t>Opera Mini </a:t>
          </a:r>
          <a:r>
            <a:rPr lang="en-US" sz="2400" i="0" dirty="0" smtClean="0">
              <a:latin typeface="Arial" pitchFamily="34" charset="0"/>
              <a:cs typeface="Arial" pitchFamily="34" charset="0"/>
            </a:rPr>
            <a:t>7</a:t>
          </a:r>
          <a:endParaRPr lang="en-US" sz="2400" i="0" dirty="0">
            <a:latin typeface="Arial" pitchFamily="34" charset="0"/>
            <a:cs typeface="Arial" pitchFamily="34" charset="0"/>
          </a:endParaRPr>
        </a:p>
      </dgm:t>
    </dgm:pt>
    <dgm:pt modelId="{89BFD850-EDF0-41C9-81CD-B0DA7D619CCB}" type="parTrans" cxnId="{F72CB0CA-E663-47B0-ABB4-7BD07839C315}">
      <dgm:prSet/>
      <dgm:spPr/>
      <dgm:t>
        <a:bodyPr/>
        <a:lstStyle/>
        <a:p>
          <a:endParaRPr lang="en-US"/>
        </a:p>
      </dgm:t>
    </dgm:pt>
    <dgm:pt modelId="{F2A016A4-3D08-4E74-92E2-AB30C5E3B28F}" type="sibTrans" cxnId="{F72CB0CA-E663-47B0-ABB4-7BD07839C315}">
      <dgm:prSet/>
      <dgm:spPr/>
      <dgm:t>
        <a:bodyPr/>
        <a:lstStyle/>
        <a:p>
          <a:endParaRPr lang="en-US"/>
        </a:p>
      </dgm:t>
    </dgm:pt>
    <dgm:pt modelId="{BA3C1B50-D19B-4D5B-BA6A-247576439F76}">
      <dgm:prSet custT="1"/>
      <dgm:spPr/>
      <dgm:t>
        <a:bodyPr/>
        <a:lstStyle/>
        <a:p>
          <a:r>
            <a:rPr lang="en-US" sz="2400" b="1" dirty="0" smtClean="0">
              <a:latin typeface="Arial" pitchFamily="34" charset="0"/>
              <a:cs typeface="Arial" pitchFamily="34" charset="0"/>
            </a:rPr>
            <a:t>Opera</a:t>
          </a:r>
          <a:endParaRPr lang="en-US" sz="2400" b="1" dirty="0">
            <a:latin typeface="Arial" pitchFamily="34" charset="0"/>
            <a:cs typeface="Arial" pitchFamily="34" charset="0"/>
          </a:endParaRPr>
        </a:p>
      </dgm:t>
    </dgm:pt>
    <dgm:pt modelId="{826D8870-29F8-413E-B27F-AC974F424296}" type="parTrans" cxnId="{3F31B900-1C31-4D18-96A1-2659A32BD4D5}">
      <dgm:prSet/>
      <dgm:spPr/>
      <dgm:t>
        <a:bodyPr/>
        <a:lstStyle/>
        <a:p>
          <a:endParaRPr lang="en-US"/>
        </a:p>
      </dgm:t>
    </dgm:pt>
    <dgm:pt modelId="{EEA32A09-8ADA-416B-A544-C65E564BDB86}" type="sibTrans" cxnId="{3F31B900-1C31-4D18-96A1-2659A32BD4D5}">
      <dgm:prSet/>
      <dgm:spPr/>
      <dgm:t>
        <a:bodyPr/>
        <a:lstStyle/>
        <a:p>
          <a:endParaRPr lang="en-US"/>
        </a:p>
      </dgm:t>
    </dgm:pt>
    <dgm:pt modelId="{356D0669-48EA-4CDB-A15D-C12F677BC759}">
      <dgm:prSet/>
      <dgm:spPr/>
      <dgm:t>
        <a:bodyPr/>
        <a:lstStyle/>
        <a:p>
          <a:r>
            <a:rPr lang="en-US" b="1" dirty="0" err="1" smtClean="0">
              <a:latin typeface="Arial" pitchFamily="34" charset="0"/>
              <a:cs typeface="Arial" pitchFamily="34" charset="0"/>
            </a:rPr>
            <a:t>Maxthon</a:t>
          </a:r>
          <a:endParaRPr lang="en-US" b="1" dirty="0">
            <a:latin typeface="Arial" pitchFamily="34" charset="0"/>
            <a:cs typeface="Arial" pitchFamily="34" charset="0"/>
          </a:endParaRPr>
        </a:p>
      </dgm:t>
    </dgm:pt>
    <dgm:pt modelId="{FA63BCAA-B988-4FD5-95B8-29F3A6D25104}" type="parTrans" cxnId="{A460F54B-837D-4035-8713-2E51A4DC227C}">
      <dgm:prSet/>
      <dgm:spPr/>
      <dgm:t>
        <a:bodyPr/>
        <a:lstStyle/>
        <a:p>
          <a:endParaRPr lang="en-US"/>
        </a:p>
      </dgm:t>
    </dgm:pt>
    <dgm:pt modelId="{0D98D21A-4D9E-49D8-8B25-F9C1471DEF0E}" type="sibTrans" cxnId="{A460F54B-837D-4035-8713-2E51A4DC227C}">
      <dgm:prSet/>
      <dgm:spPr/>
      <dgm:t>
        <a:bodyPr/>
        <a:lstStyle/>
        <a:p>
          <a:endParaRPr lang="en-US"/>
        </a:p>
      </dgm:t>
    </dgm:pt>
    <dgm:pt modelId="{F3647160-43C2-483C-A3FA-CFEB54B8689E}">
      <dgm:prSet/>
      <dgm:spPr/>
      <dgm:t>
        <a:bodyPr/>
        <a:lstStyle/>
        <a:p>
          <a:r>
            <a:rPr lang="en-US" b="1" dirty="0" err="1" smtClean="0">
              <a:latin typeface="Arial" pitchFamily="34" charset="0"/>
              <a:cs typeface="Arial" pitchFamily="34" charset="0"/>
            </a:rPr>
            <a:t>Sleipnir</a:t>
          </a:r>
          <a:endParaRPr lang="en-US" b="1" dirty="0">
            <a:latin typeface="Arial" pitchFamily="34" charset="0"/>
            <a:cs typeface="Arial" pitchFamily="34" charset="0"/>
          </a:endParaRPr>
        </a:p>
      </dgm:t>
    </dgm:pt>
    <dgm:pt modelId="{0AB52FBA-6EA2-41D5-A624-D9FF19614675}" type="parTrans" cxnId="{766D8001-939D-4243-8B6A-B523FE3471B6}">
      <dgm:prSet/>
      <dgm:spPr/>
      <dgm:t>
        <a:bodyPr/>
        <a:lstStyle/>
        <a:p>
          <a:endParaRPr lang="en-US"/>
        </a:p>
      </dgm:t>
    </dgm:pt>
    <dgm:pt modelId="{4D38EBA2-EE97-4CC8-A108-B4C35F88E79B}" type="sibTrans" cxnId="{766D8001-939D-4243-8B6A-B523FE3471B6}">
      <dgm:prSet/>
      <dgm:spPr/>
      <dgm:t>
        <a:bodyPr/>
        <a:lstStyle/>
        <a:p>
          <a:endParaRPr lang="en-US"/>
        </a:p>
      </dgm:t>
    </dgm:pt>
    <dgm:pt modelId="{DB28F77F-A601-456A-9A1C-E63E5D4ACF23}" type="pres">
      <dgm:prSet presAssocID="{239F0CAD-4266-4472-BDFE-E74FBFBF2A58}" presName="linearFlow" presStyleCnt="0">
        <dgm:presLayoutVars>
          <dgm:dir/>
          <dgm:resizeHandles val="exact"/>
        </dgm:presLayoutVars>
      </dgm:prSet>
      <dgm:spPr/>
      <dgm:t>
        <a:bodyPr/>
        <a:lstStyle/>
        <a:p>
          <a:endParaRPr lang="en-US"/>
        </a:p>
      </dgm:t>
    </dgm:pt>
    <dgm:pt modelId="{D2F6C234-97AF-4851-804F-73FB2717763A}" type="pres">
      <dgm:prSet presAssocID="{C2891FD8-5338-469D-B6D4-3257411F5FD8}" presName="composite" presStyleCnt="0"/>
      <dgm:spPr/>
    </dgm:pt>
    <dgm:pt modelId="{C1D9A047-8C79-414D-85C9-045B3F938CD2}" type="pres">
      <dgm:prSet presAssocID="{C2891FD8-5338-469D-B6D4-3257411F5FD8}" presName="imgShp" presStyleLbl="fgImgPlace1" presStyleIdx="0" presStyleCnt="6"/>
      <dgm:spPr>
        <a:blipFill rotWithShape="0">
          <a:blip xmlns:r="http://schemas.openxmlformats.org/officeDocument/2006/relationships" r:embed="rId1"/>
          <a:stretch>
            <a:fillRect/>
          </a:stretch>
        </a:blipFill>
      </dgm:spPr>
      <dgm:t>
        <a:bodyPr/>
        <a:lstStyle/>
        <a:p>
          <a:endParaRPr lang="en-US"/>
        </a:p>
      </dgm:t>
    </dgm:pt>
    <dgm:pt modelId="{A2D6429B-2BB8-4BAA-B49E-D5D2F86D4B42}" type="pres">
      <dgm:prSet presAssocID="{C2891FD8-5338-469D-B6D4-3257411F5FD8}" presName="txShp" presStyleLbl="node1" presStyleIdx="0" presStyleCnt="6" custScaleY="114101">
        <dgm:presLayoutVars>
          <dgm:bulletEnabled val="1"/>
        </dgm:presLayoutVars>
      </dgm:prSet>
      <dgm:spPr/>
      <dgm:t>
        <a:bodyPr/>
        <a:lstStyle/>
        <a:p>
          <a:endParaRPr lang="en-US"/>
        </a:p>
      </dgm:t>
    </dgm:pt>
    <dgm:pt modelId="{4FBBA236-67F4-4CCF-9143-677B83C588CC}" type="pres">
      <dgm:prSet presAssocID="{AAA9BB26-02E8-48C7-9E05-D9A43065570B}" presName="spacing" presStyleCnt="0"/>
      <dgm:spPr/>
    </dgm:pt>
    <dgm:pt modelId="{DA8A7670-FD3A-4F44-A150-EF425B13F2EF}" type="pres">
      <dgm:prSet presAssocID="{BA3C1B50-D19B-4D5B-BA6A-247576439F76}" presName="composite" presStyleCnt="0"/>
      <dgm:spPr/>
    </dgm:pt>
    <dgm:pt modelId="{36EF89C3-B4B4-47ED-92C1-E12BC2CE9055}" type="pres">
      <dgm:prSet presAssocID="{BA3C1B50-D19B-4D5B-BA6A-247576439F76}" presName="imgShp" presStyleLbl="fgImgPlace1" presStyleIdx="1" presStyleCnt="6"/>
      <dgm:spPr>
        <a:blipFill rotWithShape="0">
          <a:blip xmlns:r="http://schemas.openxmlformats.org/officeDocument/2006/relationships" r:embed="rId2"/>
          <a:stretch>
            <a:fillRect/>
          </a:stretch>
        </a:blipFill>
      </dgm:spPr>
      <dgm:t>
        <a:bodyPr/>
        <a:lstStyle/>
        <a:p>
          <a:endParaRPr lang="en-US"/>
        </a:p>
      </dgm:t>
    </dgm:pt>
    <dgm:pt modelId="{243ECD44-A8E6-433F-86C9-A7F087C3973F}" type="pres">
      <dgm:prSet presAssocID="{BA3C1B50-D19B-4D5B-BA6A-247576439F76}" presName="txShp" presStyleLbl="node1" presStyleIdx="1" presStyleCnt="6">
        <dgm:presLayoutVars>
          <dgm:bulletEnabled val="1"/>
        </dgm:presLayoutVars>
      </dgm:prSet>
      <dgm:spPr/>
      <dgm:t>
        <a:bodyPr/>
        <a:lstStyle/>
        <a:p>
          <a:endParaRPr lang="en-US"/>
        </a:p>
      </dgm:t>
    </dgm:pt>
    <dgm:pt modelId="{7675B024-4420-4027-B687-D1672ADF4BB2}" type="pres">
      <dgm:prSet presAssocID="{EEA32A09-8ADA-416B-A544-C65E564BDB86}" presName="spacing" presStyleCnt="0"/>
      <dgm:spPr/>
    </dgm:pt>
    <dgm:pt modelId="{DCF89282-8F5C-4B40-8E89-96FB83CB046D}" type="pres">
      <dgm:prSet presAssocID="{1091D665-4042-4E0D-8EA3-2C92B3DB5BD1}" presName="composite" presStyleCnt="0"/>
      <dgm:spPr/>
    </dgm:pt>
    <dgm:pt modelId="{C20884D3-1DB2-477E-B21F-7EB08A02D407}" type="pres">
      <dgm:prSet presAssocID="{1091D665-4042-4E0D-8EA3-2C92B3DB5BD1}" presName="imgShp" presStyleLbl="fgImgPlace1" presStyleIdx="2" presStyleCnt="6"/>
      <dgm:spPr>
        <a:blipFill rotWithShape="0">
          <a:blip xmlns:r="http://schemas.openxmlformats.org/officeDocument/2006/relationships" r:embed="rId3"/>
          <a:stretch>
            <a:fillRect/>
          </a:stretch>
        </a:blipFill>
      </dgm:spPr>
      <dgm:t>
        <a:bodyPr/>
        <a:lstStyle/>
        <a:p>
          <a:endParaRPr lang="en-US"/>
        </a:p>
      </dgm:t>
    </dgm:pt>
    <dgm:pt modelId="{CEC22D1C-C379-4258-925C-6176F33F8B11}" type="pres">
      <dgm:prSet presAssocID="{1091D665-4042-4E0D-8EA3-2C92B3DB5BD1}" presName="txShp" presStyleLbl="node1" presStyleIdx="2" presStyleCnt="6">
        <dgm:presLayoutVars>
          <dgm:bulletEnabled val="1"/>
        </dgm:presLayoutVars>
      </dgm:prSet>
      <dgm:spPr/>
      <dgm:t>
        <a:bodyPr/>
        <a:lstStyle/>
        <a:p>
          <a:endParaRPr lang="en-US"/>
        </a:p>
      </dgm:t>
    </dgm:pt>
    <dgm:pt modelId="{4B25ACAE-45E4-4661-9B21-0C458BFF737C}" type="pres">
      <dgm:prSet presAssocID="{F2A016A4-3D08-4E74-92E2-AB30C5E3B28F}" presName="spacing" presStyleCnt="0"/>
      <dgm:spPr/>
    </dgm:pt>
    <dgm:pt modelId="{50B39E69-0F1A-4962-A220-179142D1E268}" type="pres">
      <dgm:prSet presAssocID="{17EF13DA-665E-4152-8302-EBD5B2F81F7B}" presName="composite" presStyleCnt="0"/>
      <dgm:spPr/>
    </dgm:pt>
    <dgm:pt modelId="{23E9F51F-F33C-4A2F-AF18-61677A3A4BB4}" type="pres">
      <dgm:prSet presAssocID="{17EF13DA-665E-4152-8302-EBD5B2F81F7B}" presName="imgShp" presStyleLbl="fgImgPlace1" presStyleIdx="3" presStyleCnt="6"/>
      <dgm:spPr>
        <a:blipFill rotWithShape="0">
          <a:blip xmlns:r="http://schemas.openxmlformats.org/officeDocument/2006/relationships" r:embed="rId4"/>
          <a:stretch>
            <a:fillRect/>
          </a:stretch>
        </a:blipFill>
      </dgm:spPr>
      <dgm:t>
        <a:bodyPr/>
        <a:lstStyle/>
        <a:p>
          <a:endParaRPr lang="en-US"/>
        </a:p>
      </dgm:t>
    </dgm:pt>
    <dgm:pt modelId="{776B474A-1211-443F-8756-53C3D0572149}" type="pres">
      <dgm:prSet presAssocID="{17EF13DA-665E-4152-8302-EBD5B2F81F7B}" presName="txShp" presStyleLbl="node1" presStyleIdx="3" presStyleCnt="6">
        <dgm:presLayoutVars>
          <dgm:bulletEnabled val="1"/>
        </dgm:presLayoutVars>
      </dgm:prSet>
      <dgm:spPr/>
      <dgm:t>
        <a:bodyPr/>
        <a:lstStyle/>
        <a:p>
          <a:endParaRPr lang="en-US"/>
        </a:p>
      </dgm:t>
    </dgm:pt>
    <dgm:pt modelId="{E9626ADB-6305-45DE-88BB-228A268FA9CF}" type="pres">
      <dgm:prSet presAssocID="{34F7BAB3-6D01-4AC1-B9F8-F98366B80057}" presName="spacing" presStyleCnt="0"/>
      <dgm:spPr/>
    </dgm:pt>
    <dgm:pt modelId="{728AAE61-35F7-46AB-921C-523F98EC2A0A}" type="pres">
      <dgm:prSet presAssocID="{356D0669-48EA-4CDB-A15D-C12F677BC759}" presName="composite" presStyleCnt="0"/>
      <dgm:spPr/>
    </dgm:pt>
    <dgm:pt modelId="{85849C4D-A25C-4ECC-806A-325D9F4F3CD3}" type="pres">
      <dgm:prSet presAssocID="{356D0669-48EA-4CDB-A15D-C12F677BC759}" presName="imgShp" presStyleLbl="fgImgPlace1" presStyleIdx="4" presStyleCnt="6"/>
      <dgm:spPr>
        <a:blipFill rotWithShape="0">
          <a:blip xmlns:r="http://schemas.openxmlformats.org/officeDocument/2006/relationships" r:embed="rId5"/>
          <a:stretch>
            <a:fillRect/>
          </a:stretch>
        </a:blipFill>
      </dgm:spPr>
      <dgm:t>
        <a:bodyPr/>
        <a:lstStyle/>
        <a:p>
          <a:endParaRPr lang="en-US"/>
        </a:p>
      </dgm:t>
    </dgm:pt>
    <dgm:pt modelId="{78959569-3044-401C-8CC0-E601D0CC6615}" type="pres">
      <dgm:prSet presAssocID="{356D0669-48EA-4CDB-A15D-C12F677BC759}" presName="txShp" presStyleLbl="node1" presStyleIdx="4" presStyleCnt="6">
        <dgm:presLayoutVars>
          <dgm:bulletEnabled val="1"/>
        </dgm:presLayoutVars>
      </dgm:prSet>
      <dgm:spPr/>
      <dgm:t>
        <a:bodyPr/>
        <a:lstStyle/>
        <a:p>
          <a:endParaRPr lang="en-US"/>
        </a:p>
      </dgm:t>
    </dgm:pt>
    <dgm:pt modelId="{F8994AEC-CBE0-4F2A-A227-86FEF71677B6}" type="pres">
      <dgm:prSet presAssocID="{0D98D21A-4D9E-49D8-8B25-F9C1471DEF0E}" presName="spacing" presStyleCnt="0"/>
      <dgm:spPr/>
    </dgm:pt>
    <dgm:pt modelId="{25290F8E-0025-481C-8D0B-1E17D7C39A50}" type="pres">
      <dgm:prSet presAssocID="{F3647160-43C2-483C-A3FA-CFEB54B8689E}" presName="composite" presStyleCnt="0"/>
      <dgm:spPr/>
    </dgm:pt>
    <dgm:pt modelId="{6E33911A-145A-4F99-8587-E4D83DAE9B04}" type="pres">
      <dgm:prSet presAssocID="{F3647160-43C2-483C-A3FA-CFEB54B8689E}" presName="imgShp" presStyleLbl="fgImgPlace1" presStyleIdx="5" presStyleCnt="6"/>
      <dgm:spPr>
        <a:blipFill rotWithShape="0">
          <a:blip xmlns:r="http://schemas.openxmlformats.org/officeDocument/2006/relationships" r:embed="rId6"/>
          <a:stretch>
            <a:fillRect/>
          </a:stretch>
        </a:blipFill>
      </dgm:spPr>
      <dgm:t>
        <a:bodyPr/>
        <a:lstStyle/>
        <a:p>
          <a:endParaRPr lang="en-US"/>
        </a:p>
      </dgm:t>
    </dgm:pt>
    <dgm:pt modelId="{4BE7261B-A64D-48A1-A1EC-12C758E7E1BC}" type="pres">
      <dgm:prSet presAssocID="{F3647160-43C2-483C-A3FA-CFEB54B8689E}" presName="txShp" presStyleLbl="node1" presStyleIdx="5" presStyleCnt="6" custLinFactNeighborX="1168" custLinFactNeighborY="-5812">
        <dgm:presLayoutVars>
          <dgm:bulletEnabled val="1"/>
        </dgm:presLayoutVars>
      </dgm:prSet>
      <dgm:spPr/>
      <dgm:t>
        <a:bodyPr/>
        <a:lstStyle/>
        <a:p>
          <a:endParaRPr lang="en-US"/>
        </a:p>
      </dgm:t>
    </dgm:pt>
  </dgm:ptLst>
  <dgm:cxnLst>
    <dgm:cxn modelId="{6015C760-BB0B-4855-9EAB-C8AB6A260592}" type="presOf" srcId="{17EF13DA-665E-4152-8302-EBD5B2F81F7B}" destId="{776B474A-1211-443F-8756-53C3D0572149}" srcOrd="0" destOrd="0" presId="urn:microsoft.com/office/officeart/2005/8/layout/vList3#8"/>
    <dgm:cxn modelId="{92BBD881-D0AF-4CD5-BFFB-B9B24A988DFF}" type="presOf" srcId="{1091D665-4042-4E0D-8EA3-2C92B3DB5BD1}" destId="{CEC22D1C-C379-4258-925C-6176F33F8B11}" srcOrd="0" destOrd="0" presId="urn:microsoft.com/office/officeart/2005/8/layout/vList3#8"/>
    <dgm:cxn modelId="{1BBABFF9-3379-467A-858C-13AFFA3088C9}" type="presOf" srcId="{BA3C1B50-D19B-4D5B-BA6A-247576439F76}" destId="{243ECD44-A8E6-433F-86C9-A7F087C3973F}" srcOrd="0" destOrd="0" presId="urn:microsoft.com/office/officeart/2005/8/layout/vList3#8"/>
    <dgm:cxn modelId="{3F31B900-1C31-4D18-96A1-2659A32BD4D5}" srcId="{239F0CAD-4266-4472-BDFE-E74FBFBF2A58}" destId="{BA3C1B50-D19B-4D5B-BA6A-247576439F76}" srcOrd="1" destOrd="0" parTransId="{826D8870-29F8-413E-B27F-AC974F424296}" sibTransId="{EEA32A09-8ADA-416B-A544-C65E564BDB86}"/>
    <dgm:cxn modelId="{766D8001-939D-4243-8B6A-B523FE3471B6}" srcId="{239F0CAD-4266-4472-BDFE-E74FBFBF2A58}" destId="{F3647160-43C2-483C-A3FA-CFEB54B8689E}" srcOrd="5" destOrd="0" parTransId="{0AB52FBA-6EA2-41D5-A624-D9FF19614675}" sibTransId="{4D38EBA2-EE97-4CC8-A108-B4C35F88E79B}"/>
    <dgm:cxn modelId="{F5E6714D-0E91-4413-923F-CBBF29CFD2FE}" type="presOf" srcId="{239F0CAD-4266-4472-BDFE-E74FBFBF2A58}" destId="{DB28F77F-A601-456A-9A1C-E63E5D4ACF23}" srcOrd="0" destOrd="0" presId="urn:microsoft.com/office/officeart/2005/8/layout/vList3#8"/>
    <dgm:cxn modelId="{6A9C8E93-4092-4802-AC7B-467FC573BFC7}" srcId="{239F0CAD-4266-4472-BDFE-E74FBFBF2A58}" destId="{17EF13DA-665E-4152-8302-EBD5B2F81F7B}" srcOrd="3" destOrd="0" parTransId="{472CAE48-2E1E-40A0-8BC2-7D5A274FFE58}" sibTransId="{34F7BAB3-6D01-4AC1-B9F8-F98366B80057}"/>
    <dgm:cxn modelId="{C87F3ACA-9666-444D-8D6C-BBB3E1FFB279}" type="presOf" srcId="{356D0669-48EA-4CDB-A15D-C12F677BC759}" destId="{78959569-3044-401C-8CC0-E601D0CC6615}" srcOrd="0" destOrd="0" presId="urn:microsoft.com/office/officeart/2005/8/layout/vList3#8"/>
    <dgm:cxn modelId="{F72CB0CA-E663-47B0-ABB4-7BD07839C315}" srcId="{239F0CAD-4266-4472-BDFE-E74FBFBF2A58}" destId="{1091D665-4042-4E0D-8EA3-2C92B3DB5BD1}" srcOrd="2" destOrd="0" parTransId="{89BFD850-EDF0-41C9-81CD-B0DA7D619CCB}" sibTransId="{F2A016A4-3D08-4E74-92E2-AB30C5E3B28F}"/>
    <dgm:cxn modelId="{0E39C965-9E87-45BF-9AC7-60CE4D990313}" type="presOf" srcId="{C2891FD8-5338-469D-B6D4-3257411F5FD8}" destId="{A2D6429B-2BB8-4BAA-B49E-D5D2F86D4B42}" srcOrd="0" destOrd="0" presId="urn:microsoft.com/office/officeart/2005/8/layout/vList3#8"/>
    <dgm:cxn modelId="{A460F54B-837D-4035-8713-2E51A4DC227C}" srcId="{239F0CAD-4266-4472-BDFE-E74FBFBF2A58}" destId="{356D0669-48EA-4CDB-A15D-C12F677BC759}" srcOrd="4" destOrd="0" parTransId="{FA63BCAA-B988-4FD5-95B8-29F3A6D25104}" sibTransId="{0D98D21A-4D9E-49D8-8B25-F9C1471DEF0E}"/>
    <dgm:cxn modelId="{06B7E266-1585-4B7E-8493-3B8F83B10F2F}" type="presOf" srcId="{F3647160-43C2-483C-A3FA-CFEB54B8689E}" destId="{4BE7261B-A64D-48A1-A1EC-12C758E7E1BC}" srcOrd="0" destOrd="0" presId="urn:microsoft.com/office/officeart/2005/8/layout/vList3#8"/>
    <dgm:cxn modelId="{0F423582-D5C2-478F-BDFB-4801A88AF5CF}" srcId="{239F0CAD-4266-4472-BDFE-E74FBFBF2A58}" destId="{C2891FD8-5338-469D-B6D4-3257411F5FD8}" srcOrd="0" destOrd="0" parTransId="{14915609-9669-44A7-AA0A-0EE1D58ED0FF}" sibTransId="{AAA9BB26-02E8-48C7-9E05-D9A43065570B}"/>
    <dgm:cxn modelId="{78132C3C-7C50-455C-B220-858F59218FD3}" type="presParOf" srcId="{DB28F77F-A601-456A-9A1C-E63E5D4ACF23}" destId="{D2F6C234-97AF-4851-804F-73FB2717763A}" srcOrd="0" destOrd="0" presId="urn:microsoft.com/office/officeart/2005/8/layout/vList3#8"/>
    <dgm:cxn modelId="{7A8CB6D9-A7CC-45B1-89FD-F1E88A9C11F8}" type="presParOf" srcId="{D2F6C234-97AF-4851-804F-73FB2717763A}" destId="{C1D9A047-8C79-414D-85C9-045B3F938CD2}" srcOrd="0" destOrd="0" presId="urn:microsoft.com/office/officeart/2005/8/layout/vList3#8"/>
    <dgm:cxn modelId="{A0E83429-4AE4-4CF7-8AFA-BF5A01662567}" type="presParOf" srcId="{D2F6C234-97AF-4851-804F-73FB2717763A}" destId="{A2D6429B-2BB8-4BAA-B49E-D5D2F86D4B42}" srcOrd="1" destOrd="0" presId="urn:microsoft.com/office/officeart/2005/8/layout/vList3#8"/>
    <dgm:cxn modelId="{45722312-07B1-4F32-AC59-991568601675}" type="presParOf" srcId="{DB28F77F-A601-456A-9A1C-E63E5D4ACF23}" destId="{4FBBA236-67F4-4CCF-9143-677B83C588CC}" srcOrd="1" destOrd="0" presId="urn:microsoft.com/office/officeart/2005/8/layout/vList3#8"/>
    <dgm:cxn modelId="{E658E6F8-65E2-4437-B971-4625D71E913D}" type="presParOf" srcId="{DB28F77F-A601-456A-9A1C-E63E5D4ACF23}" destId="{DA8A7670-FD3A-4F44-A150-EF425B13F2EF}" srcOrd="2" destOrd="0" presId="urn:microsoft.com/office/officeart/2005/8/layout/vList3#8"/>
    <dgm:cxn modelId="{4747DB77-E981-40C3-9E00-A4C889C4F062}" type="presParOf" srcId="{DA8A7670-FD3A-4F44-A150-EF425B13F2EF}" destId="{36EF89C3-B4B4-47ED-92C1-E12BC2CE9055}" srcOrd="0" destOrd="0" presId="urn:microsoft.com/office/officeart/2005/8/layout/vList3#8"/>
    <dgm:cxn modelId="{054F12B6-D72D-4A1A-870C-1F9B2F108900}" type="presParOf" srcId="{DA8A7670-FD3A-4F44-A150-EF425B13F2EF}" destId="{243ECD44-A8E6-433F-86C9-A7F087C3973F}" srcOrd="1" destOrd="0" presId="urn:microsoft.com/office/officeart/2005/8/layout/vList3#8"/>
    <dgm:cxn modelId="{080512E2-1B84-4561-B1C8-218FBD78F915}" type="presParOf" srcId="{DB28F77F-A601-456A-9A1C-E63E5D4ACF23}" destId="{7675B024-4420-4027-B687-D1672ADF4BB2}" srcOrd="3" destOrd="0" presId="urn:microsoft.com/office/officeart/2005/8/layout/vList3#8"/>
    <dgm:cxn modelId="{EB589F56-4EC9-48E5-A588-2D1D4B2A0069}" type="presParOf" srcId="{DB28F77F-A601-456A-9A1C-E63E5D4ACF23}" destId="{DCF89282-8F5C-4B40-8E89-96FB83CB046D}" srcOrd="4" destOrd="0" presId="urn:microsoft.com/office/officeart/2005/8/layout/vList3#8"/>
    <dgm:cxn modelId="{62072FD1-6975-4DB8-84E2-0094966FD3A1}" type="presParOf" srcId="{DCF89282-8F5C-4B40-8E89-96FB83CB046D}" destId="{C20884D3-1DB2-477E-B21F-7EB08A02D407}" srcOrd="0" destOrd="0" presId="urn:microsoft.com/office/officeart/2005/8/layout/vList3#8"/>
    <dgm:cxn modelId="{94BFBF78-F0CB-4AEF-A052-1EFCB506D915}" type="presParOf" srcId="{DCF89282-8F5C-4B40-8E89-96FB83CB046D}" destId="{CEC22D1C-C379-4258-925C-6176F33F8B11}" srcOrd="1" destOrd="0" presId="urn:microsoft.com/office/officeart/2005/8/layout/vList3#8"/>
    <dgm:cxn modelId="{C8F14A4B-33F3-48C4-85C7-7E57D42FCC1D}" type="presParOf" srcId="{DB28F77F-A601-456A-9A1C-E63E5D4ACF23}" destId="{4B25ACAE-45E4-4661-9B21-0C458BFF737C}" srcOrd="5" destOrd="0" presId="urn:microsoft.com/office/officeart/2005/8/layout/vList3#8"/>
    <dgm:cxn modelId="{FEE1BD29-4007-4668-88F6-91526A6106B2}" type="presParOf" srcId="{DB28F77F-A601-456A-9A1C-E63E5D4ACF23}" destId="{50B39E69-0F1A-4962-A220-179142D1E268}" srcOrd="6" destOrd="0" presId="urn:microsoft.com/office/officeart/2005/8/layout/vList3#8"/>
    <dgm:cxn modelId="{7B1B984A-EE75-428C-8A3F-CD91844FDAA5}" type="presParOf" srcId="{50B39E69-0F1A-4962-A220-179142D1E268}" destId="{23E9F51F-F33C-4A2F-AF18-61677A3A4BB4}" srcOrd="0" destOrd="0" presId="urn:microsoft.com/office/officeart/2005/8/layout/vList3#8"/>
    <dgm:cxn modelId="{C98F9B7A-91B9-4580-995B-5708393E4ACB}" type="presParOf" srcId="{50B39E69-0F1A-4962-A220-179142D1E268}" destId="{776B474A-1211-443F-8756-53C3D0572149}" srcOrd="1" destOrd="0" presId="urn:microsoft.com/office/officeart/2005/8/layout/vList3#8"/>
    <dgm:cxn modelId="{E82B4608-2D9B-4EB7-9686-4F066F7E30A7}" type="presParOf" srcId="{DB28F77F-A601-456A-9A1C-E63E5D4ACF23}" destId="{E9626ADB-6305-45DE-88BB-228A268FA9CF}" srcOrd="7" destOrd="0" presId="urn:microsoft.com/office/officeart/2005/8/layout/vList3#8"/>
    <dgm:cxn modelId="{F0467764-90CC-4C3C-80CD-D3CEFB254AF6}" type="presParOf" srcId="{DB28F77F-A601-456A-9A1C-E63E5D4ACF23}" destId="{728AAE61-35F7-46AB-921C-523F98EC2A0A}" srcOrd="8" destOrd="0" presId="urn:microsoft.com/office/officeart/2005/8/layout/vList3#8"/>
    <dgm:cxn modelId="{A7C0688F-1488-4242-98A8-A847B96753B9}" type="presParOf" srcId="{728AAE61-35F7-46AB-921C-523F98EC2A0A}" destId="{85849C4D-A25C-4ECC-806A-325D9F4F3CD3}" srcOrd="0" destOrd="0" presId="urn:microsoft.com/office/officeart/2005/8/layout/vList3#8"/>
    <dgm:cxn modelId="{BD9A9A9D-B289-4BFB-A74B-64F7681E76F2}" type="presParOf" srcId="{728AAE61-35F7-46AB-921C-523F98EC2A0A}" destId="{78959569-3044-401C-8CC0-E601D0CC6615}" srcOrd="1" destOrd="0" presId="urn:microsoft.com/office/officeart/2005/8/layout/vList3#8"/>
    <dgm:cxn modelId="{9EC4E6FC-F176-44F1-8F82-ABD66AA6CF21}" type="presParOf" srcId="{DB28F77F-A601-456A-9A1C-E63E5D4ACF23}" destId="{F8994AEC-CBE0-4F2A-A227-86FEF71677B6}" srcOrd="9" destOrd="0" presId="urn:microsoft.com/office/officeart/2005/8/layout/vList3#8"/>
    <dgm:cxn modelId="{3FEDBB79-D701-4869-8115-57C5F2DC4EFC}" type="presParOf" srcId="{DB28F77F-A601-456A-9A1C-E63E5D4ACF23}" destId="{25290F8E-0025-481C-8D0B-1E17D7C39A50}" srcOrd="10" destOrd="0" presId="urn:microsoft.com/office/officeart/2005/8/layout/vList3#8"/>
    <dgm:cxn modelId="{1DD4E4A4-428C-47E2-8EBF-329B46EDD452}" type="presParOf" srcId="{25290F8E-0025-481C-8D0B-1E17D7C39A50}" destId="{6E33911A-145A-4F99-8587-E4D83DAE9B04}" srcOrd="0" destOrd="0" presId="urn:microsoft.com/office/officeart/2005/8/layout/vList3#8"/>
    <dgm:cxn modelId="{7533BB16-B7D3-4EA8-9F95-D4D9B0E05CD1}" type="presParOf" srcId="{25290F8E-0025-481C-8D0B-1E17D7C39A50}" destId="{4BE7261B-A64D-48A1-A1EC-12C758E7E1BC}" srcOrd="1" destOrd="0" presId="urn:microsoft.com/office/officeart/2005/8/layout/vList3#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CE962E-68E0-4C04-8515-C41961856C73}" type="doc">
      <dgm:prSet loTypeId="urn:microsoft.com/office/officeart/2005/8/layout/vList3#9" loCatId="list" qsTypeId="urn:microsoft.com/office/officeart/2005/8/quickstyle/simple1" qsCatId="simple" csTypeId="urn:microsoft.com/office/officeart/2005/8/colors/accent1_2" csCatId="accent1" phldr="1"/>
      <dgm:spPr/>
    </dgm:pt>
    <dgm:pt modelId="{3E77F150-6EE5-4FE2-87F9-31D68D4D74AA}">
      <dgm:prSet phldrT="[Text]" custT="1"/>
      <dgm:spPr/>
      <dgm:t>
        <a:bodyPr/>
        <a:lstStyle/>
        <a:p>
          <a:r>
            <a:rPr lang="en-US" sz="2400" b="1" i="0" dirty="0" smtClean="0">
              <a:latin typeface="Arial" pitchFamily="34" charset="0"/>
              <a:cs typeface="Arial" pitchFamily="34" charset="0"/>
            </a:rPr>
            <a:t>Dolphin</a:t>
          </a:r>
          <a:endParaRPr lang="en-US" sz="2400" b="1" i="0" dirty="0">
            <a:latin typeface="Arial" pitchFamily="34" charset="0"/>
            <a:cs typeface="Arial" pitchFamily="34" charset="0"/>
          </a:endParaRPr>
        </a:p>
      </dgm:t>
    </dgm:pt>
    <dgm:pt modelId="{27DCC69D-B968-46CE-B8F3-9054FA7C69DD}" type="parTrans" cxnId="{143F3F2B-83D6-45DE-A469-CA3FEDE90D55}">
      <dgm:prSet/>
      <dgm:spPr/>
      <dgm:t>
        <a:bodyPr/>
        <a:lstStyle/>
        <a:p>
          <a:endParaRPr lang="en-US"/>
        </a:p>
      </dgm:t>
    </dgm:pt>
    <dgm:pt modelId="{922776E4-6E97-4938-8020-03C058B98D5C}" type="sibTrans" cxnId="{143F3F2B-83D6-45DE-A469-CA3FEDE90D55}">
      <dgm:prSet/>
      <dgm:spPr/>
      <dgm:t>
        <a:bodyPr/>
        <a:lstStyle/>
        <a:p>
          <a:endParaRPr lang="en-US"/>
        </a:p>
      </dgm:t>
    </dgm:pt>
    <dgm:pt modelId="{F02EC1D5-3F2F-4D48-B4E9-4ACE7EB86A48}">
      <dgm:prSet custT="1">
        <dgm:style>
          <a:lnRef idx="3">
            <a:schemeClr val="lt1"/>
          </a:lnRef>
          <a:fillRef idx="1">
            <a:schemeClr val="accent1"/>
          </a:fillRef>
          <a:effectRef idx="1">
            <a:schemeClr val="accent1"/>
          </a:effectRef>
          <a:fontRef idx="minor">
            <a:schemeClr val="lt1"/>
          </a:fontRef>
        </dgm:style>
      </dgm:prSet>
      <dgm:spPr/>
      <dgm:t>
        <a:bodyPr/>
        <a:lstStyle/>
        <a:p>
          <a:r>
            <a:rPr lang="en-US" sz="2400" b="1" i="0" dirty="0" smtClean="0">
              <a:solidFill>
                <a:schemeClr val="bg1"/>
              </a:solidFill>
              <a:latin typeface="Arial" pitchFamily="34" charset="0"/>
              <a:cs typeface="Arial" pitchFamily="34" charset="0"/>
            </a:rPr>
            <a:t>Mozilla </a:t>
          </a:r>
          <a:r>
            <a:rPr lang="en-US" sz="2400" b="1" i="0" dirty="0" err="1" smtClean="0">
              <a:solidFill>
                <a:schemeClr val="bg1"/>
              </a:solidFill>
              <a:latin typeface="Arial" pitchFamily="34" charset="0"/>
              <a:cs typeface="Arial" pitchFamily="34" charset="0"/>
            </a:rPr>
            <a:t>FireFox</a:t>
          </a:r>
          <a:endParaRPr lang="en-US" sz="2400" b="1" i="0" dirty="0" smtClean="0">
            <a:solidFill>
              <a:schemeClr val="bg1"/>
            </a:solidFill>
            <a:latin typeface="Arial" pitchFamily="34" charset="0"/>
            <a:cs typeface="Arial" pitchFamily="34" charset="0"/>
          </a:endParaRPr>
        </a:p>
      </dgm:t>
    </dgm:pt>
    <dgm:pt modelId="{85F7B6EE-36DF-4B33-BACB-98AD4DE95256}" type="parTrans" cxnId="{8747BFD8-F8DB-435F-B4DE-D7D72D04AEF9}">
      <dgm:prSet/>
      <dgm:spPr/>
      <dgm:t>
        <a:bodyPr/>
        <a:lstStyle/>
        <a:p>
          <a:endParaRPr lang="en-US"/>
        </a:p>
      </dgm:t>
    </dgm:pt>
    <dgm:pt modelId="{CF96F60E-FF4A-47DB-8AFE-6F2F48BE490A}" type="sibTrans" cxnId="{8747BFD8-F8DB-435F-B4DE-D7D72D04AEF9}">
      <dgm:prSet/>
      <dgm:spPr/>
      <dgm:t>
        <a:bodyPr/>
        <a:lstStyle/>
        <a:p>
          <a:endParaRPr lang="en-US"/>
        </a:p>
      </dgm:t>
    </dgm:pt>
    <dgm:pt modelId="{1CDDAF7E-8CBF-4B10-8E98-34A4F473984B}">
      <dgm:prSet phldrT="[Text]"/>
      <dgm:spPr/>
      <dgm:t>
        <a:bodyPr/>
        <a:lstStyle/>
        <a:p>
          <a:r>
            <a:rPr lang="en-US" b="1" i="0" dirty="0" err="1" smtClean="0">
              <a:latin typeface="Arial" pitchFamily="34" charset="0"/>
              <a:cs typeface="Arial" pitchFamily="34" charset="0"/>
            </a:rPr>
            <a:t>xScope</a:t>
          </a:r>
          <a:endParaRPr lang="en-US" b="1" i="0" dirty="0">
            <a:latin typeface="Arial" pitchFamily="34" charset="0"/>
            <a:cs typeface="Arial" pitchFamily="34" charset="0"/>
          </a:endParaRPr>
        </a:p>
      </dgm:t>
    </dgm:pt>
    <dgm:pt modelId="{243997C5-B6B3-429E-84BE-BD70C2F3F7FA}" type="parTrans" cxnId="{2779A5CD-BE90-47C9-8C01-0D0533C6C0F0}">
      <dgm:prSet/>
      <dgm:spPr/>
      <dgm:t>
        <a:bodyPr/>
        <a:lstStyle/>
        <a:p>
          <a:endParaRPr lang="en-US"/>
        </a:p>
      </dgm:t>
    </dgm:pt>
    <dgm:pt modelId="{67DA2D7E-07E1-49CA-A264-078F2E9F00B7}" type="sibTrans" cxnId="{2779A5CD-BE90-47C9-8C01-0D0533C6C0F0}">
      <dgm:prSet/>
      <dgm:spPr/>
      <dgm:t>
        <a:bodyPr/>
        <a:lstStyle/>
        <a:p>
          <a:endParaRPr lang="en-US"/>
        </a:p>
      </dgm:t>
    </dgm:pt>
    <dgm:pt modelId="{C56F1A87-A62F-458E-9EAD-84CC96A51B57}">
      <dgm:prSe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Web Android</a:t>
          </a:r>
          <a:endParaRPr lang="en-US" b="1" dirty="0"/>
        </a:p>
      </dgm:t>
    </dgm:pt>
    <dgm:pt modelId="{E7DD003C-757D-4A90-976C-6906848BC39D}" type="parTrans" cxnId="{096BA89D-3B1B-4497-9D01-6BA3F28A3B33}">
      <dgm:prSet/>
      <dgm:spPr/>
      <dgm:t>
        <a:bodyPr/>
        <a:lstStyle/>
        <a:p>
          <a:endParaRPr lang="en-US"/>
        </a:p>
      </dgm:t>
    </dgm:pt>
    <dgm:pt modelId="{36D41970-BC83-4876-A04F-D5550C19597F}" type="sibTrans" cxnId="{096BA89D-3B1B-4497-9D01-6BA3F28A3B33}">
      <dgm:prSet/>
      <dgm:spPr/>
      <dgm:t>
        <a:bodyPr/>
        <a:lstStyle/>
        <a:p>
          <a:endParaRPr lang="en-US"/>
        </a:p>
      </dgm:t>
    </dgm:pt>
    <dgm:pt modelId="{3EF53D11-4FCA-4416-BB31-83A13C816D26}" type="pres">
      <dgm:prSet presAssocID="{0ECE962E-68E0-4C04-8515-C41961856C73}" presName="linearFlow" presStyleCnt="0">
        <dgm:presLayoutVars>
          <dgm:dir/>
          <dgm:resizeHandles val="exact"/>
        </dgm:presLayoutVars>
      </dgm:prSet>
      <dgm:spPr/>
    </dgm:pt>
    <dgm:pt modelId="{FB85EE09-80A5-4D47-B40C-DFA794871D42}" type="pres">
      <dgm:prSet presAssocID="{C56F1A87-A62F-458E-9EAD-84CC96A51B57}" presName="composite" presStyleCnt="0"/>
      <dgm:spPr/>
    </dgm:pt>
    <dgm:pt modelId="{38AE267D-8984-49DA-8DB6-7C88DC032348}" type="pres">
      <dgm:prSet presAssocID="{C56F1A87-A62F-458E-9EAD-84CC96A51B57}" presName="imgShp" presStyleLbl="fgImgPlace1" presStyleIdx="0" presStyleCnt="4"/>
      <dgm:spPr>
        <a:blipFill rotWithShape="0">
          <a:blip xmlns:r="http://schemas.openxmlformats.org/officeDocument/2006/relationships" r:embed="rId1"/>
          <a:stretch>
            <a:fillRect/>
          </a:stretch>
        </a:blipFill>
      </dgm:spPr>
    </dgm:pt>
    <dgm:pt modelId="{08832A90-3428-4861-A28E-49EA8347AD5A}" type="pres">
      <dgm:prSet presAssocID="{C56F1A87-A62F-458E-9EAD-84CC96A51B57}" presName="txShp" presStyleLbl="node1" presStyleIdx="0" presStyleCnt="4">
        <dgm:presLayoutVars>
          <dgm:bulletEnabled val="1"/>
        </dgm:presLayoutVars>
      </dgm:prSet>
      <dgm:spPr/>
      <dgm:t>
        <a:bodyPr/>
        <a:lstStyle/>
        <a:p>
          <a:endParaRPr lang="en-US"/>
        </a:p>
      </dgm:t>
    </dgm:pt>
    <dgm:pt modelId="{19599F5C-B181-48F0-A95F-A86A0CBEFAA0}" type="pres">
      <dgm:prSet presAssocID="{36D41970-BC83-4876-A04F-D5550C19597F}" presName="spacing" presStyleCnt="0"/>
      <dgm:spPr/>
    </dgm:pt>
    <dgm:pt modelId="{73BD261B-984E-47BE-8CEC-A7F352FB631A}" type="pres">
      <dgm:prSet presAssocID="{3E77F150-6EE5-4FE2-87F9-31D68D4D74AA}" presName="composite" presStyleCnt="0"/>
      <dgm:spPr/>
    </dgm:pt>
    <dgm:pt modelId="{C5A6149B-524D-4B69-8B50-9E0A65D840C5}" type="pres">
      <dgm:prSet presAssocID="{3E77F150-6EE5-4FE2-87F9-31D68D4D74AA}" presName="imgShp" presStyleLbl="fgImgPlace1" presStyleIdx="1" presStyleCnt="4"/>
      <dgm:spPr>
        <a:blipFill rotWithShape="0">
          <a:blip xmlns:r="http://schemas.openxmlformats.org/officeDocument/2006/relationships" r:embed="rId2"/>
          <a:stretch>
            <a:fillRect/>
          </a:stretch>
        </a:blipFill>
      </dgm:spPr>
    </dgm:pt>
    <dgm:pt modelId="{A8B10228-D634-4E82-B192-80958DBC732C}" type="pres">
      <dgm:prSet presAssocID="{3E77F150-6EE5-4FE2-87F9-31D68D4D74AA}" presName="txShp" presStyleLbl="node1" presStyleIdx="1" presStyleCnt="4">
        <dgm:presLayoutVars>
          <dgm:bulletEnabled val="1"/>
        </dgm:presLayoutVars>
      </dgm:prSet>
      <dgm:spPr/>
      <dgm:t>
        <a:bodyPr/>
        <a:lstStyle/>
        <a:p>
          <a:endParaRPr lang="en-US"/>
        </a:p>
      </dgm:t>
    </dgm:pt>
    <dgm:pt modelId="{8E65C7BE-1311-43E2-8331-AE5FE5A472C5}" type="pres">
      <dgm:prSet presAssocID="{922776E4-6E97-4938-8020-03C058B98D5C}" presName="spacing" presStyleCnt="0"/>
      <dgm:spPr/>
    </dgm:pt>
    <dgm:pt modelId="{9F34C520-ACA2-4439-8575-1BCB5992C514}" type="pres">
      <dgm:prSet presAssocID="{F02EC1D5-3F2F-4D48-B4E9-4ACE7EB86A48}" presName="composite" presStyleCnt="0"/>
      <dgm:spPr/>
    </dgm:pt>
    <dgm:pt modelId="{8A6C62DB-6139-4062-8F83-FCFBE8C0D5D8}" type="pres">
      <dgm:prSet presAssocID="{F02EC1D5-3F2F-4D48-B4E9-4ACE7EB86A48}" presName="imgShp" presStyleLbl="fgImgPlace1" presStyleIdx="2" presStyleCnt="4"/>
      <dgm:spPr>
        <a:blipFill rotWithShape="0">
          <a:blip xmlns:r="http://schemas.openxmlformats.org/officeDocument/2006/relationships" r:embed="rId3"/>
          <a:stretch>
            <a:fillRect/>
          </a:stretch>
        </a:blipFill>
      </dgm:spPr>
    </dgm:pt>
    <dgm:pt modelId="{46BEBC30-DBB1-40B3-8631-4F85A67F68F4}" type="pres">
      <dgm:prSet presAssocID="{F02EC1D5-3F2F-4D48-B4E9-4ACE7EB86A48}" presName="txShp" presStyleLbl="node1" presStyleIdx="2" presStyleCnt="4" custScaleX="110541" custScaleY="96813">
        <dgm:presLayoutVars>
          <dgm:bulletEnabled val="1"/>
        </dgm:presLayoutVars>
      </dgm:prSet>
      <dgm:spPr/>
      <dgm:t>
        <a:bodyPr/>
        <a:lstStyle/>
        <a:p>
          <a:endParaRPr lang="en-US"/>
        </a:p>
      </dgm:t>
    </dgm:pt>
    <dgm:pt modelId="{A04F7056-299E-4206-A891-39BE986079B5}" type="pres">
      <dgm:prSet presAssocID="{CF96F60E-FF4A-47DB-8AFE-6F2F48BE490A}" presName="spacing" presStyleCnt="0"/>
      <dgm:spPr/>
    </dgm:pt>
    <dgm:pt modelId="{CB37A6DA-C6D4-4160-848F-BE816D875D76}" type="pres">
      <dgm:prSet presAssocID="{1CDDAF7E-8CBF-4B10-8E98-34A4F473984B}" presName="composite" presStyleCnt="0"/>
      <dgm:spPr/>
    </dgm:pt>
    <dgm:pt modelId="{944BFE82-BFBC-4BEC-BDFD-E3FD98015402}" type="pres">
      <dgm:prSet presAssocID="{1CDDAF7E-8CBF-4B10-8E98-34A4F473984B}" presName="imgShp" presStyleLbl="fgImgPlace1" presStyleIdx="3" presStyleCnt="4"/>
      <dgm:spPr>
        <a:blipFill rotWithShape="0">
          <a:blip xmlns:r="http://schemas.openxmlformats.org/officeDocument/2006/relationships" r:embed="rId4"/>
          <a:stretch>
            <a:fillRect/>
          </a:stretch>
        </a:blipFill>
      </dgm:spPr>
    </dgm:pt>
    <dgm:pt modelId="{8B1FE917-9870-43D2-A562-F611B23F8924}" type="pres">
      <dgm:prSet presAssocID="{1CDDAF7E-8CBF-4B10-8E98-34A4F473984B}" presName="txShp" presStyleLbl="node1" presStyleIdx="3" presStyleCnt="4">
        <dgm:presLayoutVars>
          <dgm:bulletEnabled val="1"/>
        </dgm:presLayoutVars>
      </dgm:prSet>
      <dgm:spPr/>
      <dgm:t>
        <a:bodyPr/>
        <a:lstStyle/>
        <a:p>
          <a:endParaRPr lang="en-US"/>
        </a:p>
      </dgm:t>
    </dgm:pt>
  </dgm:ptLst>
  <dgm:cxnLst>
    <dgm:cxn modelId="{21952888-CDBE-4C05-A4C9-5CD6399B0AA8}" type="presOf" srcId="{0ECE962E-68E0-4C04-8515-C41961856C73}" destId="{3EF53D11-4FCA-4416-BB31-83A13C816D26}" srcOrd="0" destOrd="0" presId="urn:microsoft.com/office/officeart/2005/8/layout/vList3#9"/>
    <dgm:cxn modelId="{2779A5CD-BE90-47C9-8C01-0D0533C6C0F0}" srcId="{0ECE962E-68E0-4C04-8515-C41961856C73}" destId="{1CDDAF7E-8CBF-4B10-8E98-34A4F473984B}" srcOrd="3" destOrd="0" parTransId="{243997C5-B6B3-429E-84BE-BD70C2F3F7FA}" sibTransId="{67DA2D7E-07E1-49CA-A264-078F2E9F00B7}"/>
    <dgm:cxn modelId="{096BA89D-3B1B-4497-9D01-6BA3F28A3B33}" srcId="{0ECE962E-68E0-4C04-8515-C41961856C73}" destId="{C56F1A87-A62F-458E-9EAD-84CC96A51B57}" srcOrd="0" destOrd="0" parTransId="{E7DD003C-757D-4A90-976C-6906848BC39D}" sibTransId="{36D41970-BC83-4876-A04F-D5550C19597F}"/>
    <dgm:cxn modelId="{143F3F2B-83D6-45DE-A469-CA3FEDE90D55}" srcId="{0ECE962E-68E0-4C04-8515-C41961856C73}" destId="{3E77F150-6EE5-4FE2-87F9-31D68D4D74AA}" srcOrd="1" destOrd="0" parTransId="{27DCC69D-B968-46CE-B8F3-9054FA7C69DD}" sibTransId="{922776E4-6E97-4938-8020-03C058B98D5C}"/>
    <dgm:cxn modelId="{49E8A222-7960-4EE9-A914-14717DE6E94F}" type="presOf" srcId="{3E77F150-6EE5-4FE2-87F9-31D68D4D74AA}" destId="{A8B10228-D634-4E82-B192-80958DBC732C}" srcOrd="0" destOrd="0" presId="urn:microsoft.com/office/officeart/2005/8/layout/vList3#9"/>
    <dgm:cxn modelId="{32426405-CE29-48D1-BC2F-6658CFB441BA}" type="presOf" srcId="{F02EC1D5-3F2F-4D48-B4E9-4ACE7EB86A48}" destId="{46BEBC30-DBB1-40B3-8631-4F85A67F68F4}" srcOrd="0" destOrd="0" presId="urn:microsoft.com/office/officeart/2005/8/layout/vList3#9"/>
    <dgm:cxn modelId="{3FBD2D18-B7DF-4BC6-898F-77F9C01825F8}" type="presOf" srcId="{C56F1A87-A62F-458E-9EAD-84CC96A51B57}" destId="{08832A90-3428-4861-A28E-49EA8347AD5A}" srcOrd="0" destOrd="0" presId="urn:microsoft.com/office/officeart/2005/8/layout/vList3#9"/>
    <dgm:cxn modelId="{8747BFD8-F8DB-435F-B4DE-D7D72D04AEF9}" srcId="{0ECE962E-68E0-4C04-8515-C41961856C73}" destId="{F02EC1D5-3F2F-4D48-B4E9-4ACE7EB86A48}" srcOrd="2" destOrd="0" parTransId="{85F7B6EE-36DF-4B33-BACB-98AD4DE95256}" sibTransId="{CF96F60E-FF4A-47DB-8AFE-6F2F48BE490A}"/>
    <dgm:cxn modelId="{D1BA09FE-555B-497B-A5C6-E0420E63AFAA}" type="presOf" srcId="{1CDDAF7E-8CBF-4B10-8E98-34A4F473984B}" destId="{8B1FE917-9870-43D2-A562-F611B23F8924}" srcOrd="0" destOrd="0" presId="urn:microsoft.com/office/officeart/2005/8/layout/vList3#9"/>
    <dgm:cxn modelId="{2A32D5C3-C4B5-487A-80DE-66D3742C0C14}" type="presParOf" srcId="{3EF53D11-4FCA-4416-BB31-83A13C816D26}" destId="{FB85EE09-80A5-4D47-B40C-DFA794871D42}" srcOrd="0" destOrd="0" presId="urn:microsoft.com/office/officeart/2005/8/layout/vList3#9"/>
    <dgm:cxn modelId="{5366D9D0-D5AA-4DAC-8B71-EF34652BB3A1}" type="presParOf" srcId="{FB85EE09-80A5-4D47-B40C-DFA794871D42}" destId="{38AE267D-8984-49DA-8DB6-7C88DC032348}" srcOrd="0" destOrd="0" presId="urn:microsoft.com/office/officeart/2005/8/layout/vList3#9"/>
    <dgm:cxn modelId="{D694026B-77E1-4A28-9401-9F8D36A94D7B}" type="presParOf" srcId="{FB85EE09-80A5-4D47-B40C-DFA794871D42}" destId="{08832A90-3428-4861-A28E-49EA8347AD5A}" srcOrd="1" destOrd="0" presId="urn:microsoft.com/office/officeart/2005/8/layout/vList3#9"/>
    <dgm:cxn modelId="{6C0A1A31-B5D7-4561-AAD9-E8A8602AAB7E}" type="presParOf" srcId="{3EF53D11-4FCA-4416-BB31-83A13C816D26}" destId="{19599F5C-B181-48F0-A95F-A86A0CBEFAA0}" srcOrd="1" destOrd="0" presId="urn:microsoft.com/office/officeart/2005/8/layout/vList3#9"/>
    <dgm:cxn modelId="{141A0720-F82B-4A93-874F-83AFF434B54D}" type="presParOf" srcId="{3EF53D11-4FCA-4416-BB31-83A13C816D26}" destId="{73BD261B-984E-47BE-8CEC-A7F352FB631A}" srcOrd="2" destOrd="0" presId="urn:microsoft.com/office/officeart/2005/8/layout/vList3#9"/>
    <dgm:cxn modelId="{C2D080EB-E682-419F-8B00-8ECA3B76326C}" type="presParOf" srcId="{73BD261B-984E-47BE-8CEC-A7F352FB631A}" destId="{C5A6149B-524D-4B69-8B50-9E0A65D840C5}" srcOrd="0" destOrd="0" presId="urn:microsoft.com/office/officeart/2005/8/layout/vList3#9"/>
    <dgm:cxn modelId="{C211DCE4-CA0E-47BA-9866-EE92612F8B9E}" type="presParOf" srcId="{73BD261B-984E-47BE-8CEC-A7F352FB631A}" destId="{A8B10228-D634-4E82-B192-80958DBC732C}" srcOrd="1" destOrd="0" presId="urn:microsoft.com/office/officeart/2005/8/layout/vList3#9"/>
    <dgm:cxn modelId="{CBF404D7-86E7-4AA0-8DA4-3DA71C179815}" type="presParOf" srcId="{3EF53D11-4FCA-4416-BB31-83A13C816D26}" destId="{8E65C7BE-1311-43E2-8331-AE5FE5A472C5}" srcOrd="3" destOrd="0" presId="urn:microsoft.com/office/officeart/2005/8/layout/vList3#9"/>
    <dgm:cxn modelId="{4BECD1BF-DCE0-4AF9-BF89-B9FE5A09FC68}" type="presParOf" srcId="{3EF53D11-4FCA-4416-BB31-83A13C816D26}" destId="{9F34C520-ACA2-4439-8575-1BCB5992C514}" srcOrd="4" destOrd="0" presId="urn:microsoft.com/office/officeart/2005/8/layout/vList3#9"/>
    <dgm:cxn modelId="{0B1BB5B2-3D00-4049-AF71-7CC5C65C6E50}" type="presParOf" srcId="{9F34C520-ACA2-4439-8575-1BCB5992C514}" destId="{8A6C62DB-6139-4062-8F83-FCFBE8C0D5D8}" srcOrd="0" destOrd="0" presId="urn:microsoft.com/office/officeart/2005/8/layout/vList3#9"/>
    <dgm:cxn modelId="{D57D3EB0-106E-45EC-914A-49CFF2848889}" type="presParOf" srcId="{9F34C520-ACA2-4439-8575-1BCB5992C514}" destId="{46BEBC30-DBB1-40B3-8631-4F85A67F68F4}" srcOrd="1" destOrd="0" presId="urn:microsoft.com/office/officeart/2005/8/layout/vList3#9"/>
    <dgm:cxn modelId="{C211A115-74DD-413E-A12C-430FF8437A0B}" type="presParOf" srcId="{3EF53D11-4FCA-4416-BB31-83A13C816D26}" destId="{A04F7056-299E-4206-A891-39BE986079B5}" srcOrd="5" destOrd="0" presId="urn:microsoft.com/office/officeart/2005/8/layout/vList3#9"/>
    <dgm:cxn modelId="{E6F09EED-C59D-48C1-9E2B-565D41A9BBFB}" type="presParOf" srcId="{3EF53D11-4FCA-4416-BB31-83A13C816D26}" destId="{CB37A6DA-C6D4-4160-848F-BE816D875D76}" srcOrd="6" destOrd="0" presId="urn:microsoft.com/office/officeart/2005/8/layout/vList3#9"/>
    <dgm:cxn modelId="{20C2517E-C0DB-44DD-B799-7FA4E6F07D9F}" type="presParOf" srcId="{CB37A6DA-C6D4-4160-848F-BE816D875D76}" destId="{944BFE82-BFBC-4BEC-BDFD-E3FD98015402}" srcOrd="0" destOrd="0" presId="urn:microsoft.com/office/officeart/2005/8/layout/vList3#9"/>
    <dgm:cxn modelId="{4006ECF5-14AA-4BF4-B626-71C572EF5064}" type="presParOf" srcId="{CB37A6DA-C6D4-4160-848F-BE816D875D76}" destId="{8B1FE917-9870-43D2-A562-F611B23F8924}" srcOrd="1" destOrd="0" presId="urn:microsoft.com/office/officeart/2005/8/layout/vList3#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94EE64-A861-4632-8ED0-794F398682AD}" type="doc">
      <dgm:prSet loTypeId="urn:microsoft.com/office/officeart/2005/8/layout/vList3#6" loCatId="list" qsTypeId="urn:microsoft.com/office/officeart/2005/8/quickstyle/simple1" qsCatId="simple" csTypeId="urn:microsoft.com/office/officeart/2005/8/colors/accent1_2" csCatId="accent1" phldr="1"/>
      <dgm:spPr/>
    </dgm:pt>
    <dgm:pt modelId="{4013EBB3-9D22-488C-A9CA-71AD23B8AF49}">
      <dgm:prSet phldrT="[Text]"/>
      <dgm:spPr/>
      <dgm:t>
        <a:bodyPr/>
        <a:lstStyle/>
        <a:p>
          <a:r>
            <a:rPr lang="en-US" dirty="0" smtClean="0"/>
            <a:t>Opera Mini</a:t>
          </a:r>
          <a:endParaRPr lang="en-US" dirty="0"/>
        </a:p>
      </dgm:t>
    </dgm:pt>
    <dgm:pt modelId="{373A7C9D-D985-48B3-B905-ABB179254BC0}" type="parTrans" cxnId="{6080462C-BDA7-4941-A5BA-D318C1440F8F}">
      <dgm:prSet/>
      <dgm:spPr/>
      <dgm:t>
        <a:bodyPr/>
        <a:lstStyle/>
        <a:p>
          <a:endParaRPr lang="en-US"/>
        </a:p>
      </dgm:t>
    </dgm:pt>
    <dgm:pt modelId="{87765F54-40B8-4EE0-8D2E-4DF545907E72}" type="sibTrans" cxnId="{6080462C-BDA7-4941-A5BA-D318C1440F8F}">
      <dgm:prSet/>
      <dgm:spPr/>
      <dgm:t>
        <a:bodyPr/>
        <a:lstStyle/>
        <a:p>
          <a:endParaRPr lang="en-US"/>
        </a:p>
      </dgm:t>
    </dgm:pt>
    <dgm:pt modelId="{E9FB2CFE-DEA9-4CF9-A23A-D533BC9B371B}">
      <dgm:prSet>
        <dgm:style>
          <a:lnRef idx="3">
            <a:schemeClr val="lt1"/>
          </a:lnRef>
          <a:fillRef idx="1">
            <a:schemeClr val="accent1"/>
          </a:fillRef>
          <a:effectRef idx="1">
            <a:schemeClr val="accent1"/>
          </a:effectRef>
          <a:fontRef idx="minor">
            <a:schemeClr val="lt1"/>
          </a:fontRef>
        </dgm:style>
      </dgm:prSet>
      <dgm:spPr/>
      <dgm:t>
        <a:bodyPr/>
        <a:lstStyle/>
        <a:p>
          <a:r>
            <a:rPr lang="en-US" b="1" dirty="0" smtClean="0">
              <a:solidFill>
                <a:srgbClr val="FFFF00"/>
              </a:solidFill>
            </a:rPr>
            <a:t>Chrome</a:t>
          </a:r>
        </a:p>
      </dgm:t>
    </dgm:pt>
    <dgm:pt modelId="{696EBD0B-5F04-434E-9AD4-86EA364478C8}" type="parTrans" cxnId="{192B208A-5386-4F1F-AAF0-9ABD68B2839F}">
      <dgm:prSet/>
      <dgm:spPr/>
      <dgm:t>
        <a:bodyPr/>
        <a:lstStyle/>
        <a:p>
          <a:endParaRPr lang="en-US"/>
        </a:p>
      </dgm:t>
    </dgm:pt>
    <dgm:pt modelId="{F7497DC1-5EF4-49B5-BE70-0AA544FCF7AF}" type="sibTrans" cxnId="{192B208A-5386-4F1F-AAF0-9ABD68B2839F}">
      <dgm:prSet/>
      <dgm:spPr/>
      <dgm:t>
        <a:bodyPr/>
        <a:lstStyle/>
        <a:p>
          <a:endParaRPr lang="en-US"/>
        </a:p>
      </dgm:t>
    </dgm:pt>
    <dgm:pt modelId="{0DC205ED-1557-447C-9D57-3A4C87DA7A68}">
      <dgm:prSet/>
      <dgm:spPr/>
      <dgm:t>
        <a:bodyPr/>
        <a:lstStyle/>
        <a:p>
          <a:r>
            <a:rPr lang="en-US" dirty="0" smtClean="0"/>
            <a:t>Atomic Web</a:t>
          </a:r>
          <a:endParaRPr lang="en-US" dirty="0"/>
        </a:p>
      </dgm:t>
    </dgm:pt>
    <dgm:pt modelId="{A04FA379-0372-4808-A104-6849D81AF761}" type="parTrans" cxnId="{1AAF7D68-43E8-4B10-BA69-A7F529D509B4}">
      <dgm:prSet/>
      <dgm:spPr/>
      <dgm:t>
        <a:bodyPr/>
        <a:lstStyle/>
        <a:p>
          <a:endParaRPr lang="en-US"/>
        </a:p>
      </dgm:t>
    </dgm:pt>
    <dgm:pt modelId="{99513450-53FB-40BB-A1F5-480824B846DB}" type="sibTrans" cxnId="{1AAF7D68-43E8-4B10-BA69-A7F529D509B4}">
      <dgm:prSet/>
      <dgm:spPr/>
      <dgm:t>
        <a:bodyPr/>
        <a:lstStyle/>
        <a:p>
          <a:endParaRPr lang="en-US"/>
        </a:p>
      </dgm:t>
    </dgm:pt>
    <dgm:pt modelId="{0E13481E-E2CD-40BD-93E9-68703E1755E7}">
      <dgm:prSet/>
      <dgm:spPr/>
      <dgm:t>
        <a:bodyPr/>
        <a:lstStyle/>
        <a:p>
          <a:r>
            <a:rPr lang="en-US" dirty="0" smtClean="0"/>
            <a:t>Dolphin</a:t>
          </a:r>
          <a:endParaRPr lang="en-US" dirty="0"/>
        </a:p>
      </dgm:t>
    </dgm:pt>
    <dgm:pt modelId="{BCBF5A33-600F-4B74-8649-A08F66879AC7}" type="parTrans" cxnId="{CFB948A6-82FD-4C38-B8FF-6D8D3324B2DA}">
      <dgm:prSet/>
      <dgm:spPr/>
      <dgm:t>
        <a:bodyPr/>
        <a:lstStyle/>
        <a:p>
          <a:endParaRPr lang="en-US"/>
        </a:p>
      </dgm:t>
    </dgm:pt>
    <dgm:pt modelId="{EF0F4D8B-F357-4526-8D7E-2CBE2124D6DE}" type="sibTrans" cxnId="{CFB948A6-82FD-4C38-B8FF-6D8D3324B2DA}">
      <dgm:prSet/>
      <dgm:spPr/>
      <dgm:t>
        <a:bodyPr/>
        <a:lstStyle/>
        <a:p>
          <a:endParaRPr lang="en-US"/>
        </a:p>
      </dgm:t>
    </dgm:pt>
    <dgm:pt modelId="{193BAF01-597A-4164-AF70-D27B33CF6A3C}">
      <dgm:prSet/>
      <dgm:spPr/>
      <dgm:t>
        <a:bodyPr/>
        <a:lstStyle/>
        <a:p>
          <a:r>
            <a:rPr lang="en-US" b="0" u="none" dirty="0" err="1" smtClean="0"/>
            <a:t>Aquari</a:t>
          </a:r>
          <a:endParaRPr lang="en-US" b="0" u="none" dirty="0"/>
        </a:p>
      </dgm:t>
    </dgm:pt>
    <dgm:pt modelId="{5C455990-5EDF-495F-BDB6-266F998FFB6D}" type="sibTrans" cxnId="{2E982CB1-30FB-44EC-BE48-8BBDCE9A8004}">
      <dgm:prSet/>
      <dgm:spPr/>
      <dgm:t>
        <a:bodyPr/>
        <a:lstStyle/>
        <a:p>
          <a:endParaRPr lang="en-US"/>
        </a:p>
      </dgm:t>
    </dgm:pt>
    <dgm:pt modelId="{081EC397-FAD5-46B2-8204-AB3E7D6FBBD1}" type="parTrans" cxnId="{2E982CB1-30FB-44EC-BE48-8BBDCE9A8004}">
      <dgm:prSet/>
      <dgm:spPr/>
      <dgm:t>
        <a:bodyPr/>
        <a:lstStyle/>
        <a:p>
          <a:endParaRPr lang="en-US"/>
        </a:p>
      </dgm:t>
    </dgm:pt>
    <dgm:pt modelId="{D9D187FC-81F0-4015-998B-F6A86EF2AB9C}" type="pres">
      <dgm:prSet presAssocID="{1C94EE64-A861-4632-8ED0-794F398682AD}" presName="linearFlow" presStyleCnt="0">
        <dgm:presLayoutVars>
          <dgm:dir/>
          <dgm:resizeHandles val="exact"/>
        </dgm:presLayoutVars>
      </dgm:prSet>
      <dgm:spPr/>
    </dgm:pt>
    <dgm:pt modelId="{1B9C3FA3-32C7-48EB-B5EF-5CBD7D02F573}" type="pres">
      <dgm:prSet presAssocID="{4013EBB3-9D22-488C-A9CA-71AD23B8AF49}" presName="composite" presStyleCnt="0"/>
      <dgm:spPr/>
    </dgm:pt>
    <dgm:pt modelId="{C1ED2ECC-60B7-4B6A-931A-705D168B14E5}" type="pres">
      <dgm:prSet presAssocID="{4013EBB3-9D22-488C-A9CA-71AD23B8AF49}"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09C352E2-C8FD-4114-89EC-0C1292D8CFD4}" type="pres">
      <dgm:prSet presAssocID="{4013EBB3-9D22-488C-A9CA-71AD23B8AF49}" presName="txShp" presStyleLbl="node1" presStyleIdx="0" presStyleCnt="5" custScaleY="100052" custLinFactNeighborX="2058" custLinFactNeighborY="10429">
        <dgm:presLayoutVars>
          <dgm:bulletEnabled val="1"/>
        </dgm:presLayoutVars>
      </dgm:prSet>
      <dgm:spPr/>
      <dgm:t>
        <a:bodyPr/>
        <a:lstStyle/>
        <a:p>
          <a:endParaRPr lang="en-US"/>
        </a:p>
      </dgm:t>
    </dgm:pt>
    <dgm:pt modelId="{C71DFDB4-FFD2-48C0-A8B9-5AA8EFC2D2F6}" type="pres">
      <dgm:prSet presAssocID="{87765F54-40B8-4EE0-8D2E-4DF545907E72}" presName="spacing" presStyleCnt="0"/>
      <dgm:spPr/>
    </dgm:pt>
    <dgm:pt modelId="{92F84A4F-0912-4263-A2EE-C53FB4F03BC0}" type="pres">
      <dgm:prSet presAssocID="{0E13481E-E2CD-40BD-93E9-68703E1755E7}" presName="composite" presStyleCnt="0"/>
      <dgm:spPr/>
    </dgm:pt>
    <dgm:pt modelId="{EC571093-5F1C-404A-AF56-3BFD9E9A0396}" type="pres">
      <dgm:prSet presAssocID="{0E13481E-E2CD-40BD-93E9-68703E1755E7}" presName="imgShp" presStyleLbl="fgImgPlace1" presStyleIdx="1" presStyleCnt="5"/>
      <dgm:spPr>
        <a:blipFill rotWithShape="0">
          <a:blip xmlns:r="http://schemas.openxmlformats.org/officeDocument/2006/relationships" r:embed="rId2"/>
          <a:stretch>
            <a:fillRect/>
          </a:stretch>
        </a:blipFill>
      </dgm:spPr>
    </dgm:pt>
    <dgm:pt modelId="{F1522E61-FDC3-4495-97C4-C0C1B3AED154}" type="pres">
      <dgm:prSet presAssocID="{0E13481E-E2CD-40BD-93E9-68703E1755E7}" presName="txShp" presStyleLbl="node1" presStyleIdx="1" presStyleCnt="5">
        <dgm:presLayoutVars>
          <dgm:bulletEnabled val="1"/>
        </dgm:presLayoutVars>
      </dgm:prSet>
      <dgm:spPr/>
      <dgm:t>
        <a:bodyPr/>
        <a:lstStyle/>
        <a:p>
          <a:endParaRPr lang="en-US"/>
        </a:p>
      </dgm:t>
    </dgm:pt>
    <dgm:pt modelId="{B81F4A0F-17D2-45B7-BFF3-7FE49E4C4C40}" type="pres">
      <dgm:prSet presAssocID="{EF0F4D8B-F357-4526-8D7E-2CBE2124D6DE}" presName="spacing" presStyleCnt="0"/>
      <dgm:spPr/>
    </dgm:pt>
    <dgm:pt modelId="{6CC0D654-040B-456D-98CD-E4C962F554BE}" type="pres">
      <dgm:prSet presAssocID="{193BAF01-597A-4164-AF70-D27B33CF6A3C}" presName="composite" presStyleCnt="0"/>
      <dgm:spPr/>
    </dgm:pt>
    <dgm:pt modelId="{B16A7259-3D8E-4C9E-B817-49ACE9A0F600}" type="pres">
      <dgm:prSet presAssocID="{193BAF01-597A-4164-AF70-D27B33CF6A3C}"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A0769757-CF75-4995-B40C-B1B9BAA2CE74}" type="pres">
      <dgm:prSet presAssocID="{193BAF01-597A-4164-AF70-D27B33CF6A3C}" presName="txShp" presStyleLbl="node1" presStyleIdx="2" presStyleCnt="5" custLinFactNeighborX="-779" custLinFactNeighborY="5678">
        <dgm:presLayoutVars>
          <dgm:bulletEnabled val="1"/>
        </dgm:presLayoutVars>
      </dgm:prSet>
      <dgm:spPr/>
      <dgm:t>
        <a:bodyPr/>
        <a:lstStyle/>
        <a:p>
          <a:endParaRPr lang="en-US"/>
        </a:p>
      </dgm:t>
    </dgm:pt>
    <dgm:pt modelId="{D8F9C48E-15C4-44D5-9A48-BB38EF929A1A}" type="pres">
      <dgm:prSet presAssocID="{5C455990-5EDF-495F-BDB6-266F998FFB6D}" presName="spacing" presStyleCnt="0"/>
      <dgm:spPr/>
    </dgm:pt>
    <dgm:pt modelId="{C2AB4507-1F43-4140-9DD4-8F894B3A1432}" type="pres">
      <dgm:prSet presAssocID="{0DC205ED-1557-447C-9D57-3A4C87DA7A68}" presName="composite" presStyleCnt="0"/>
      <dgm:spPr/>
    </dgm:pt>
    <dgm:pt modelId="{02155498-0937-492A-B2BC-1A4361DD03C8}" type="pres">
      <dgm:prSet presAssocID="{0DC205ED-1557-447C-9D57-3A4C87DA7A68}" presName="imgShp" presStyleLbl="fgImgPlace1" presStyleIdx="3" presStyleCnt="5"/>
      <dgm:spPr>
        <a:blipFill rotWithShape="0">
          <a:blip xmlns:r="http://schemas.openxmlformats.org/officeDocument/2006/relationships" r:embed="rId4"/>
          <a:stretch>
            <a:fillRect/>
          </a:stretch>
        </a:blipFill>
      </dgm:spPr>
    </dgm:pt>
    <dgm:pt modelId="{3BF007C3-1C75-430A-A319-CDBFFACC24A3}" type="pres">
      <dgm:prSet presAssocID="{0DC205ED-1557-447C-9D57-3A4C87DA7A68}" presName="txShp" presStyleLbl="node1" presStyleIdx="3" presStyleCnt="5">
        <dgm:presLayoutVars>
          <dgm:bulletEnabled val="1"/>
        </dgm:presLayoutVars>
      </dgm:prSet>
      <dgm:spPr/>
      <dgm:t>
        <a:bodyPr/>
        <a:lstStyle/>
        <a:p>
          <a:endParaRPr lang="en-US"/>
        </a:p>
      </dgm:t>
    </dgm:pt>
    <dgm:pt modelId="{3466EA52-DB5A-409A-9C91-990FBF250897}" type="pres">
      <dgm:prSet presAssocID="{99513450-53FB-40BB-A1F5-480824B846DB}" presName="spacing" presStyleCnt="0"/>
      <dgm:spPr/>
    </dgm:pt>
    <dgm:pt modelId="{B4101149-6E9D-4F72-A9DB-EF32FC07074B}" type="pres">
      <dgm:prSet presAssocID="{E9FB2CFE-DEA9-4CF9-A23A-D533BC9B371B}" presName="composite" presStyleCnt="0"/>
      <dgm:spPr/>
    </dgm:pt>
    <dgm:pt modelId="{D619F615-99C0-406E-9B83-E6B7D0B8B3AB}" type="pres">
      <dgm:prSet presAssocID="{E9FB2CFE-DEA9-4CF9-A23A-D533BC9B371B}" presName="imgShp" presStyleLbl="fgImgPlace1" presStyleIdx="4" presStyleCnt="5"/>
      <dgm:spPr>
        <a:blipFill rotWithShape="0">
          <a:blip xmlns:r="http://schemas.openxmlformats.org/officeDocument/2006/relationships" r:embed="rId5"/>
          <a:stretch>
            <a:fillRect/>
          </a:stretch>
        </a:blipFill>
      </dgm:spPr>
    </dgm:pt>
    <dgm:pt modelId="{8827F902-1AE3-499A-B59C-B5970875A779}" type="pres">
      <dgm:prSet presAssocID="{E9FB2CFE-DEA9-4CF9-A23A-D533BC9B371B}" presName="txShp" presStyleLbl="node1" presStyleIdx="4" presStyleCnt="5" custScaleY="80679">
        <dgm:presLayoutVars>
          <dgm:bulletEnabled val="1"/>
        </dgm:presLayoutVars>
      </dgm:prSet>
      <dgm:spPr/>
      <dgm:t>
        <a:bodyPr/>
        <a:lstStyle/>
        <a:p>
          <a:endParaRPr lang="en-US"/>
        </a:p>
      </dgm:t>
    </dgm:pt>
  </dgm:ptLst>
  <dgm:cxnLst>
    <dgm:cxn modelId="{1AAF7D68-43E8-4B10-BA69-A7F529D509B4}" srcId="{1C94EE64-A861-4632-8ED0-794F398682AD}" destId="{0DC205ED-1557-447C-9D57-3A4C87DA7A68}" srcOrd="3" destOrd="0" parTransId="{A04FA379-0372-4808-A104-6849D81AF761}" sibTransId="{99513450-53FB-40BB-A1F5-480824B846DB}"/>
    <dgm:cxn modelId="{192B208A-5386-4F1F-AAF0-9ABD68B2839F}" srcId="{1C94EE64-A861-4632-8ED0-794F398682AD}" destId="{E9FB2CFE-DEA9-4CF9-A23A-D533BC9B371B}" srcOrd="4" destOrd="0" parTransId="{696EBD0B-5F04-434E-9AD4-86EA364478C8}" sibTransId="{F7497DC1-5EF4-49B5-BE70-0AA544FCF7AF}"/>
    <dgm:cxn modelId="{3704C283-B9A1-4796-862E-7F9E25B37326}" type="presOf" srcId="{E9FB2CFE-DEA9-4CF9-A23A-D533BC9B371B}" destId="{8827F902-1AE3-499A-B59C-B5970875A779}" srcOrd="0" destOrd="0" presId="urn:microsoft.com/office/officeart/2005/8/layout/vList3#6"/>
    <dgm:cxn modelId="{CFB948A6-82FD-4C38-B8FF-6D8D3324B2DA}" srcId="{1C94EE64-A861-4632-8ED0-794F398682AD}" destId="{0E13481E-E2CD-40BD-93E9-68703E1755E7}" srcOrd="1" destOrd="0" parTransId="{BCBF5A33-600F-4B74-8649-A08F66879AC7}" sibTransId="{EF0F4D8B-F357-4526-8D7E-2CBE2124D6DE}"/>
    <dgm:cxn modelId="{2288661D-8DEA-4A00-B2BF-0C98CB0DE1F5}" type="presOf" srcId="{4013EBB3-9D22-488C-A9CA-71AD23B8AF49}" destId="{09C352E2-C8FD-4114-89EC-0C1292D8CFD4}" srcOrd="0" destOrd="0" presId="urn:microsoft.com/office/officeart/2005/8/layout/vList3#6"/>
    <dgm:cxn modelId="{AD8DD8C0-6908-41AE-BBDF-1B5057AA2DCA}" type="presOf" srcId="{1C94EE64-A861-4632-8ED0-794F398682AD}" destId="{D9D187FC-81F0-4015-998B-F6A86EF2AB9C}" srcOrd="0" destOrd="0" presId="urn:microsoft.com/office/officeart/2005/8/layout/vList3#6"/>
    <dgm:cxn modelId="{2E982CB1-30FB-44EC-BE48-8BBDCE9A8004}" srcId="{1C94EE64-A861-4632-8ED0-794F398682AD}" destId="{193BAF01-597A-4164-AF70-D27B33CF6A3C}" srcOrd="2" destOrd="0" parTransId="{081EC397-FAD5-46B2-8204-AB3E7D6FBBD1}" sibTransId="{5C455990-5EDF-495F-BDB6-266F998FFB6D}"/>
    <dgm:cxn modelId="{D358404A-A829-41E6-A39D-C9B072465180}" type="presOf" srcId="{0DC205ED-1557-447C-9D57-3A4C87DA7A68}" destId="{3BF007C3-1C75-430A-A319-CDBFFACC24A3}" srcOrd="0" destOrd="0" presId="urn:microsoft.com/office/officeart/2005/8/layout/vList3#6"/>
    <dgm:cxn modelId="{C5469751-389A-4771-878E-47D91411C3B8}" type="presOf" srcId="{193BAF01-597A-4164-AF70-D27B33CF6A3C}" destId="{A0769757-CF75-4995-B40C-B1B9BAA2CE74}" srcOrd="0" destOrd="0" presId="urn:microsoft.com/office/officeart/2005/8/layout/vList3#6"/>
    <dgm:cxn modelId="{6080462C-BDA7-4941-A5BA-D318C1440F8F}" srcId="{1C94EE64-A861-4632-8ED0-794F398682AD}" destId="{4013EBB3-9D22-488C-A9CA-71AD23B8AF49}" srcOrd="0" destOrd="0" parTransId="{373A7C9D-D985-48B3-B905-ABB179254BC0}" sibTransId="{87765F54-40B8-4EE0-8D2E-4DF545907E72}"/>
    <dgm:cxn modelId="{7CEDCF19-EE74-49FD-B34E-F231851F5328}" type="presOf" srcId="{0E13481E-E2CD-40BD-93E9-68703E1755E7}" destId="{F1522E61-FDC3-4495-97C4-C0C1B3AED154}" srcOrd="0" destOrd="0" presId="urn:microsoft.com/office/officeart/2005/8/layout/vList3#6"/>
    <dgm:cxn modelId="{EBAB0C6D-66AA-4334-9FBD-9606FA77E9BC}" type="presParOf" srcId="{D9D187FC-81F0-4015-998B-F6A86EF2AB9C}" destId="{1B9C3FA3-32C7-48EB-B5EF-5CBD7D02F573}" srcOrd="0" destOrd="0" presId="urn:microsoft.com/office/officeart/2005/8/layout/vList3#6"/>
    <dgm:cxn modelId="{D0FBDAF3-EECB-4EDC-B56A-EC92123517F1}" type="presParOf" srcId="{1B9C3FA3-32C7-48EB-B5EF-5CBD7D02F573}" destId="{C1ED2ECC-60B7-4B6A-931A-705D168B14E5}" srcOrd="0" destOrd="0" presId="urn:microsoft.com/office/officeart/2005/8/layout/vList3#6"/>
    <dgm:cxn modelId="{C6A05877-D870-4412-9BF4-F3B7B6456F1B}" type="presParOf" srcId="{1B9C3FA3-32C7-48EB-B5EF-5CBD7D02F573}" destId="{09C352E2-C8FD-4114-89EC-0C1292D8CFD4}" srcOrd="1" destOrd="0" presId="urn:microsoft.com/office/officeart/2005/8/layout/vList3#6"/>
    <dgm:cxn modelId="{57C341DA-8471-4B25-9444-E296E5D1E0FF}" type="presParOf" srcId="{D9D187FC-81F0-4015-998B-F6A86EF2AB9C}" destId="{C71DFDB4-FFD2-48C0-A8B9-5AA8EFC2D2F6}" srcOrd="1" destOrd="0" presId="urn:microsoft.com/office/officeart/2005/8/layout/vList3#6"/>
    <dgm:cxn modelId="{30038D81-01F7-418B-9B2F-04EA1D69724B}" type="presParOf" srcId="{D9D187FC-81F0-4015-998B-F6A86EF2AB9C}" destId="{92F84A4F-0912-4263-A2EE-C53FB4F03BC0}" srcOrd="2" destOrd="0" presId="urn:microsoft.com/office/officeart/2005/8/layout/vList3#6"/>
    <dgm:cxn modelId="{666110D4-2D0B-4653-9A2E-48DDE8C84F0D}" type="presParOf" srcId="{92F84A4F-0912-4263-A2EE-C53FB4F03BC0}" destId="{EC571093-5F1C-404A-AF56-3BFD9E9A0396}" srcOrd="0" destOrd="0" presId="urn:microsoft.com/office/officeart/2005/8/layout/vList3#6"/>
    <dgm:cxn modelId="{9B0BF05D-A6D4-410B-A2F5-CE73BF7F83B6}" type="presParOf" srcId="{92F84A4F-0912-4263-A2EE-C53FB4F03BC0}" destId="{F1522E61-FDC3-4495-97C4-C0C1B3AED154}" srcOrd="1" destOrd="0" presId="urn:microsoft.com/office/officeart/2005/8/layout/vList3#6"/>
    <dgm:cxn modelId="{18305C71-9A51-4283-8A0C-45A811267345}" type="presParOf" srcId="{D9D187FC-81F0-4015-998B-F6A86EF2AB9C}" destId="{B81F4A0F-17D2-45B7-BFF3-7FE49E4C4C40}" srcOrd="3" destOrd="0" presId="urn:microsoft.com/office/officeart/2005/8/layout/vList3#6"/>
    <dgm:cxn modelId="{7F829BA3-9999-4B3B-A97E-D0EB2C382709}" type="presParOf" srcId="{D9D187FC-81F0-4015-998B-F6A86EF2AB9C}" destId="{6CC0D654-040B-456D-98CD-E4C962F554BE}" srcOrd="4" destOrd="0" presId="urn:microsoft.com/office/officeart/2005/8/layout/vList3#6"/>
    <dgm:cxn modelId="{0243B76A-3FFA-4A49-BD47-03F4C654F26A}" type="presParOf" srcId="{6CC0D654-040B-456D-98CD-E4C962F554BE}" destId="{B16A7259-3D8E-4C9E-B817-49ACE9A0F600}" srcOrd="0" destOrd="0" presId="urn:microsoft.com/office/officeart/2005/8/layout/vList3#6"/>
    <dgm:cxn modelId="{D6B86666-E065-47CF-B0B0-1330CDD5EA55}" type="presParOf" srcId="{6CC0D654-040B-456D-98CD-E4C962F554BE}" destId="{A0769757-CF75-4995-B40C-B1B9BAA2CE74}" srcOrd="1" destOrd="0" presId="urn:microsoft.com/office/officeart/2005/8/layout/vList3#6"/>
    <dgm:cxn modelId="{1E69E3E9-FB2A-4F1B-91F6-3708962537B6}" type="presParOf" srcId="{D9D187FC-81F0-4015-998B-F6A86EF2AB9C}" destId="{D8F9C48E-15C4-44D5-9A48-BB38EF929A1A}" srcOrd="5" destOrd="0" presId="urn:microsoft.com/office/officeart/2005/8/layout/vList3#6"/>
    <dgm:cxn modelId="{3EA643D5-F609-4B76-81F8-757B6C3C5704}" type="presParOf" srcId="{D9D187FC-81F0-4015-998B-F6A86EF2AB9C}" destId="{C2AB4507-1F43-4140-9DD4-8F894B3A1432}" srcOrd="6" destOrd="0" presId="urn:microsoft.com/office/officeart/2005/8/layout/vList3#6"/>
    <dgm:cxn modelId="{51C4A2DC-92AC-472A-ACCA-01A376C68209}" type="presParOf" srcId="{C2AB4507-1F43-4140-9DD4-8F894B3A1432}" destId="{02155498-0937-492A-B2BC-1A4361DD03C8}" srcOrd="0" destOrd="0" presId="urn:microsoft.com/office/officeart/2005/8/layout/vList3#6"/>
    <dgm:cxn modelId="{0BA7E6EF-7AE1-4F81-9ACD-3EA6FA0407DE}" type="presParOf" srcId="{C2AB4507-1F43-4140-9DD4-8F894B3A1432}" destId="{3BF007C3-1C75-430A-A319-CDBFFACC24A3}" srcOrd="1" destOrd="0" presId="urn:microsoft.com/office/officeart/2005/8/layout/vList3#6"/>
    <dgm:cxn modelId="{985DF1D3-77B9-4FDC-A243-CC09BF8EB158}" type="presParOf" srcId="{D9D187FC-81F0-4015-998B-F6A86EF2AB9C}" destId="{3466EA52-DB5A-409A-9C91-990FBF250897}" srcOrd="7" destOrd="0" presId="urn:microsoft.com/office/officeart/2005/8/layout/vList3#6"/>
    <dgm:cxn modelId="{7343474D-8160-4B40-890C-F108D298E27C}" type="presParOf" srcId="{D9D187FC-81F0-4015-998B-F6A86EF2AB9C}" destId="{B4101149-6E9D-4F72-A9DB-EF32FC07074B}" srcOrd="8" destOrd="0" presId="urn:microsoft.com/office/officeart/2005/8/layout/vList3#6"/>
    <dgm:cxn modelId="{91D5CB2D-1981-4FDD-9701-A45D17DB40B0}" type="presParOf" srcId="{B4101149-6E9D-4F72-A9DB-EF32FC07074B}" destId="{D619F615-99C0-406E-9B83-E6B7D0B8B3AB}" srcOrd="0" destOrd="0" presId="urn:microsoft.com/office/officeart/2005/8/layout/vList3#6"/>
    <dgm:cxn modelId="{EABD05B0-7A27-424E-AE2B-EA0EFC0B527B}" type="presParOf" srcId="{B4101149-6E9D-4F72-A9DB-EF32FC07074B}" destId="{8827F902-1AE3-499A-B59C-B5970875A779}" srcOrd="1" destOrd="0" presId="urn:microsoft.com/office/officeart/2005/8/layout/vList3#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ED3288B-7C7D-494F-9646-88AFA8832E9E}"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en-US"/>
        </a:p>
      </dgm:t>
    </dgm:pt>
    <dgm:pt modelId="{35D0B34E-E920-4736-A043-885F834F2329}">
      <dgm:prSet phldrT="[Text]">
        <dgm:style>
          <a:lnRef idx="3">
            <a:schemeClr val="lt1"/>
          </a:lnRef>
          <a:fillRef idx="1">
            <a:schemeClr val="accent1"/>
          </a:fillRef>
          <a:effectRef idx="1">
            <a:schemeClr val="accent1"/>
          </a:effectRef>
          <a:fontRef idx="minor">
            <a:schemeClr val="lt1"/>
          </a:fontRef>
        </dgm:style>
      </dgm:prSet>
      <dgm:spPr/>
      <dgm:t>
        <a:bodyPr/>
        <a:lstStyle/>
        <a:p>
          <a:r>
            <a:rPr lang="en-US" b="1" dirty="0" smtClean="0">
              <a:solidFill>
                <a:schemeClr val="bg1"/>
              </a:solidFill>
            </a:rPr>
            <a:t>Firefox Home</a:t>
          </a:r>
          <a:endParaRPr lang="en-US" b="1" dirty="0">
            <a:solidFill>
              <a:schemeClr val="bg1"/>
            </a:solidFill>
          </a:endParaRPr>
        </a:p>
      </dgm:t>
    </dgm:pt>
    <dgm:pt modelId="{D1F1B3E1-70F9-4B57-8D4B-A79CBED32CEB}" type="parTrans" cxnId="{6084411E-18FB-4EAD-B110-63DA81F961FC}">
      <dgm:prSet/>
      <dgm:spPr/>
      <dgm:t>
        <a:bodyPr/>
        <a:lstStyle/>
        <a:p>
          <a:endParaRPr lang="en-US"/>
        </a:p>
      </dgm:t>
    </dgm:pt>
    <dgm:pt modelId="{43CFB0EA-7D33-4F9D-9158-2D1409C58145}" type="sibTrans" cxnId="{6084411E-18FB-4EAD-B110-63DA81F961FC}">
      <dgm:prSet/>
      <dgm:spPr/>
      <dgm:t>
        <a:bodyPr/>
        <a:lstStyle/>
        <a:p>
          <a:endParaRPr lang="en-US"/>
        </a:p>
      </dgm:t>
    </dgm:pt>
    <dgm:pt modelId="{C9E76A35-0AE1-4075-A5B2-9C9767F64983}">
      <dgm:prSet/>
      <dgm:spPr/>
      <dgm:t>
        <a:bodyPr/>
        <a:lstStyle/>
        <a:p>
          <a:r>
            <a:rPr lang="en-US" dirty="0" smtClean="0"/>
            <a:t>Wide Web</a:t>
          </a:r>
          <a:endParaRPr lang="en-US" dirty="0"/>
        </a:p>
      </dgm:t>
    </dgm:pt>
    <dgm:pt modelId="{9D3A5735-EED0-416B-9EA1-B16FA378829C}" type="parTrans" cxnId="{2D2FA373-94D5-4ADB-A367-D4570B33606D}">
      <dgm:prSet/>
      <dgm:spPr/>
      <dgm:t>
        <a:bodyPr/>
        <a:lstStyle/>
        <a:p>
          <a:endParaRPr lang="en-US"/>
        </a:p>
      </dgm:t>
    </dgm:pt>
    <dgm:pt modelId="{3BDC2487-9A01-4611-994D-216688617978}" type="sibTrans" cxnId="{2D2FA373-94D5-4ADB-A367-D4570B33606D}">
      <dgm:prSet/>
      <dgm:spPr/>
      <dgm:t>
        <a:bodyPr/>
        <a:lstStyle/>
        <a:p>
          <a:endParaRPr lang="en-US"/>
        </a:p>
      </dgm:t>
    </dgm:pt>
    <dgm:pt modelId="{B0D8A3BE-5308-4567-AF9C-75C934A6C9C3}">
      <dgm:prSet>
        <dgm:style>
          <a:lnRef idx="1">
            <a:schemeClr val="accent1"/>
          </a:lnRef>
          <a:fillRef idx="2">
            <a:schemeClr val="accent1"/>
          </a:fillRef>
          <a:effectRef idx="1">
            <a:schemeClr val="accent1"/>
          </a:effectRef>
          <a:fontRef idx="minor">
            <a:schemeClr val="dk1"/>
          </a:fontRef>
        </dgm:style>
      </dgm:prSet>
      <dgm:spPr/>
      <dgm:t>
        <a:bodyPr/>
        <a:lstStyle/>
        <a:p>
          <a:r>
            <a:rPr lang="en-US" b="1" dirty="0" smtClean="0"/>
            <a:t>Safari</a:t>
          </a:r>
          <a:endParaRPr lang="en-US" b="1" dirty="0"/>
        </a:p>
      </dgm:t>
    </dgm:pt>
    <dgm:pt modelId="{6E1F7D40-B64B-4BBD-900F-2CC5903F8E23}" type="parTrans" cxnId="{9DE48F8E-F73B-4271-8A75-75F5843396FF}">
      <dgm:prSet/>
      <dgm:spPr/>
      <dgm:t>
        <a:bodyPr/>
        <a:lstStyle/>
        <a:p>
          <a:endParaRPr lang="en-US"/>
        </a:p>
      </dgm:t>
    </dgm:pt>
    <dgm:pt modelId="{998B4D77-B6C6-4988-944E-1097968118A1}" type="sibTrans" cxnId="{9DE48F8E-F73B-4271-8A75-75F5843396FF}">
      <dgm:prSet/>
      <dgm:spPr/>
      <dgm:t>
        <a:bodyPr/>
        <a:lstStyle/>
        <a:p>
          <a:endParaRPr lang="en-US"/>
        </a:p>
      </dgm:t>
    </dgm:pt>
    <dgm:pt modelId="{21B8C41B-DDC7-44F0-9960-ACB71DF617FD}">
      <dgm:prSet phldrT="[Text]"/>
      <dgm:spPr/>
      <dgm:t>
        <a:bodyPr/>
        <a:lstStyle/>
        <a:p>
          <a:r>
            <a:rPr lang="en-US" dirty="0" smtClean="0"/>
            <a:t>Incognito</a:t>
          </a:r>
          <a:endParaRPr lang="en-US" dirty="0"/>
        </a:p>
      </dgm:t>
    </dgm:pt>
    <dgm:pt modelId="{80A86C26-B35B-42B2-B541-E0FDA7CA1D5F}" type="parTrans" cxnId="{A6747104-C053-490F-A8BE-C08C21C5CEA7}">
      <dgm:prSet/>
      <dgm:spPr/>
      <dgm:t>
        <a:bodyPr/>
        <a:lstStyle/>
        <a:p>
          <a:endParaRPr lang="en-US"/>
        </a:p>
      </dgm:t>
    </dgm:pt>
    <dgm:pt modelId="{30FF2273-4632-4E70-A01D-0B0F0A6052A8}" type="sibTrans" cxnId="{A6747104-C053-490F-A8BE-C08C21C5CEA7}">
      <dgm:prSet/>
      <dgm:spPr/>
      <dgm:t>
        <a:bodyPr/>
        <a:lstStyle/>
        <a:p>
          <a:endParaRPr lang="en-US"/>
        </a:p>
      </dgm:t>
    </dgm:pt>
    <dgm:pt modelId="{0C151497-0768-4E49-B777-1F2083999CAE}">
      <dgm:prSet/>
      <dgm:spPr/>
      <dgm:t>
        <a:bodyPr/>
        <a:lstStyle/>
        <a:p>
          <a:r>
            <a:rPr lang="en-US" dirty="0" smtClean="0"/>
            <a:t>iBrowse2</a:t>
          </a:r>
          <a:endParaRPr lang="en-US" dirty="0"/>
        </a:p>
      </dgm:t>
    </dgm:pt>
    <dgm:pt modelId="{BA4D1ED7-D404-4FF7-9275-E7BAD4736804}" type="parTrans" cxnId="{CC13303F-360D-416F-A2C3-7FB15A3FDD6A}">
      <dgm:prSet/>
      <dgm:spPr/>
      <dgm:t>
        <a:bodyPr/>
        <a:lstStyle/>
        <a:p>
          <a:endParaRPr lang="en-US"/>
        </a:p>
      </dgm:t>
    </dgm:pt>
    <dgm:pt modelId="{96A7D6C9-847E-4349-B0D8-599294524B47}" type="sibTrans" cxnId="{CC13303F-360D-416F-A2C3-7FB15A3FDD6A}">
      <dgm:prSet/>
      <dgm:spPr/>
      <dgm:t>
        <a:bodyPr/>
        <a:lstStyle/>
        <a:p>
          <a:endParaRPr lang="en-US"/>
        </a:p>
      </dgm:t>
    </dgm:pt>
    <dgm:pt modelId="{832ED8BC-7ACD-46E4-B9EF-764AFCCAE176}" type="pres">
      <dgm:prSet presAssocID="{AED3288B-7C7D-494F-9646-88AFA8832E9E}" presName="linearFlow" presStyleCnt="0">
        <dgm:presLayoutVars>
          <dgm:dir/>
          <dgm:resizeHandles val="exact"/>
        </dgm:presLayoutVars>
      </dgm:prSet>
      <dgm:spPr/>
      <dgm:t>
        <a:bodyPr/>
        <a:lstStyle/>
        <a:p>
          <a:endParaRPr lang="en-US"/>
        </a:p>
      </dgm:t>
    </dgm:pt>
    <dgm:pt modelId="{820B91EC-7F11-49A0-80DF-0B222912F627}" type="pres">
      <dgm:prSet presAssocID="{B0D8A3BE-5308-4567-AF9C-75C934A6C9C3}" presName="composite" presStyleCnt="0"/>
      <dgm:spPr/>
    </dgm:pt>
    <dgm:pt modelId="{192F5514-A298-47C6-8F5A-CF853DF26185}" type="pres">
      <dgm:prSet presAssocID="{B0D8A3BE-5308-4567-AF9C-75C934A6C9C3}"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730E0C03-41BA-4131-A8C3-5CF3604CC963}" type="pres">
      <dgm:prSet presAssocID="{B0D8A3BE-5308-4567-AF9C-75C934A6C9C3}" presName="txShp" presStyleLbl="node1" presStyleIdx="0" presStyleCnt="5">
        <dgm:presLayoutVars>
          <dgm:bulletEnabled val="1"/>
        </dgm:presLayoutVars>
      </dgm:prSet>
      <dgm:spPr/>
      <dgm:t>
        <a:bodyPr/>
        <a:lstStyle/>
        <a:p>
          <a:endParaRPr lang="en-US"/>
        </a:p>
      </dgm:t>
    </dgm:pt>
    <dgm:pt modelId="{C123DB85-CDBB-471D-8B5D-1F866725AEA9}" type="pres">
      <dgm:prSet presAssocID="{998B4D77-B6C6-4988-944E-1097968118A1}" presName="spacing" presStyleCnt="0"/>
      <dgm:spPr/>
    </dgm:pt>
    <dgm:pt modelId="{A3262600-8848-4A12-ABBD-54705F6EB14F}" type="pres">
      <dgm:prSet presAssocID="{35D0B34E-E920-4736-A043-885F834F2329}" presName="composite" presStyleCnt="0"/>
      <dgm:spPr/>
    </dgm:pt>
    <dgm:pt modelId="{BADA0287-1FC2-4FDC-909D-11CA5FAD6F7B}" type="pres">
      <dgm:prSet presAssocID="{35D0B34E-E920-4736-A043-885F834F2329}" presName="imgShp" presStyleLbl="fgImgPlace1" presStyleIdx="1" presStyleCnt="5" custScaleX="111583"/>
      <dgm:spPr>
        <a:blipFill rotWithShape="0">
          <a:blip xmlns:r="http://schemas.openxmlformats.org/officeDocument/2006/relationships" r:embed="rId2"/>
          <a:stretch>
            <a:fillRect/>
          </a:stretch>
        </a:blipFill>
      </dgm:spPr>
      <dgm:t>
        <a:bodyPr/>
        <a:lstStyle/>
        <a:p>
          <a:endParaRPr lang="en-US"/>
        </a:p>
      </dgm:t>
    </dgm:pt>
    <dgm:pt modelId="{4B5ED077-DB5F-42A8-98BA-1931ECA55EF8}" type="pres">
      <dgm:prSet presAssocID="{35D0B34E-E920-4736-A043-885F834F2329}" presName="txShp" presStyleLbl="node1" presStyleIdx="1" presStyleCnt="5" custScaleY="80330" custLinFactNeighborX="990" custLinFactNeighborY="-900">
        <dgm:presLayoutVars>
          <dgm:bulletEnabled val="1"/>
        </dgm:presLayoutVars>
      </dgm:prSet>
      <dgm:spPr/>
      <dgm:t>
        <a:bodyPr/>
        <a:lstStyle/>
        <a:p>
          <a:endParaRPr lang="en-US"/>
        </a:p>
      </dgm:t>
    </dgm:pt>
    <dgm:pt modelId="{8488F031-725D-4707-96DA-82A99E6022F9}" type="pres">
      <dgm:prSet presAssocID="{43CFB0EA-7D33-4F9D-9158-2D1409C58145}" presName="spacing" presStyleCnt="0"/>
      <dgm:spPr/>
    </dgm:pt>
    <dgm:pt modelId="{9BF58932-A7D3-44D1-9B59-032BCE7108B5}" type="pres">
      <dgm:prSet presAssocID="{C9E76A35-0AE1-4075-A5B2-9C9767F64983}" presName="composite" presStyleCnt="0"/>
      <dgm:spPr/>
    </dgm:pt>
    <dgm:pt modelId="{02D67879-174A-4D9C-937D-A966DC9A3CAB}" type="pres">
      <dgm:prSet presAssocID="{C9E76A35-0AE1-4075-A5B2-9C9767F64983}"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71EC5B14-AEF2-4097-B6A0-A6793E33CF21}" type="pres">
      <dgm:prSet presAssocID="{C9E76A35-0AE1-4075-A5B2-9C9767F64983}" presName="txShp" presStyleLbl="node1" presStyleIdx="2" presStyleCnt="5">
        <dgm:presLayoutVars>
          <dgm:bulletEnabled val="1"/>
        </dgm:presLayoutVars>
      </dgm:prSet>
      <dgm:spPr/>
      <dgm:t>
        <a:bodyPr/>
        <a:lstStyle/>
        <a:p>
          <a:endParaRPr lang="en-US"/>
        </a:p>
      </dgm:t>
    </dgm:pt>
    <dgm:pt modelId="{F1CF7A0B-FB75-44C4-A39A-4FB6D6BB34E4}" type="pres">
      <dgm:prSet presAssocID="{3BDC2487-9A01-4611-994D-216688617978}" presName="spacing" presStyleCnt="0"/>
      <dgm:spPr/>
    </dgm:pt>
    <dgm:pt modelId="{54586E1F-BC04-419B-A15C-001F43FD239C}" type="pres">
      <dgm:prSet presAssocID="{21B8C41B-DDC7-44F0-9960-ACB71DF617FD}" presName="composite" presStyleCnt="0"/>
      <dgm:spPr/>
    </dgm:pt>
    <dgm:pt modelId="{675A0840-72F4-4ACC-AC64-E5B18509D85F}" type="pres">
      <dgm:prSet presAssocID="{21B8C41B-DDC7-44F0-9960-ACB71DF617FD}" presName="imgShp" presStyleLbl="fgImgPlace1" presStyleIdx="3" presStyleCnt="5"/>
      <dgm:spPr>
        <a:blipFill rotWithShape="0">
          <a:blip xmlns:r="http://schemas.openxmlformats.org/officeDocument/2006/relationships" r:embed="rId4"/>
          <a:stretch>
            <a:fillRect/>
          </a:stretch>
        </a:blipFill>
      </dgm:spPr>
    </dgm:pt>
    <dgm:pt modelId="{C9B9D9E2-26AD-416D-9737-46327929DCA3}" type="pres">
      <dgm:prSet presAssocID="{21B8C41B-DDC7-44F0-9960-ACB71DF617FD}" presName="txShp" presStyleLbl="node1" presStyleIdx="3" presStyleCnt="5">
        <dgm:presLayoutVars>
          <dgm:bulletEnabled val="1"/>
        </dgm:presLayoutVars>
      </dgm:prSet>
      <dgm:spPr/>
      <dgm:t>
        <a:bodyPr/>
        <a:lstStyle/>
        <a:p>
          <a:endParaRPr lang="en-US"/>
        </a:p>
      </dgm:t>
    </dgm:pt>
    <dgm:pt modelId="{83034BB4-75D4-4709-8C34-5429FFBDAB2B}" type="pres">
      <dgm:prSet presAssocID="{30FF2273-4632-4E70-A01D-0B0F0A6052A8}" presName="spacing" presStyleCnt="0"/>
      <dgm:spPr/>
    </dgm:pt>
    <dgm:pt modelId="{749C6277-ED40-4B34-8771-7D2CCA0FC7DB}" type="pres">
      <dgm:prSet presAssocID="{0C151497-0768-4E49-B777-1F2083999CAE}" presName="composite" presStyleCnt="0"/>
      <dgm:spPr/>
    </dgm:pt>
    <dgm:pt modelId="{E758C5D2-1CD6-4C02-A574-E3E38A9AC2CC}" type="pres">
      <dgm:prSet presAssocID="{0C151497-0768-4E49-B777-1F2083999CAE}" presName="imgShp" presStyleLbl="fgImgPlace1" presStyleIdx="4" presStyleCnt="5"/>
      <dgm:spPr>
        <a:blipFill rotWithShape="0">
          <a:blip xmlns:r="http://schemas.openxmlformats.org/officeDocument/2006/relationships" r:embed="rId5"/>
          <a:stretch>
            <a:fillRect/>
          </a:stretch>
        </a:blipFill>
      </dgm:spPr>
    </dgm:pt>
    <dgm:pt modelId="{1E61D762-E50C-4698-8898-17430B113A67}" type="pres">
      <dgm:prSet presAssocID="{0C151497-0768-4E49-B777-1F2083999CAE}" presName="txShp" presStyleLbl="node1" presStyleIdx="4" presStyleCnt="5">
        <dgm:presLayoutVars>
          <dgm:bulletEnabled val="1"/>
        </dgm:presLayoutVars>
      </dgm:prSet>
      <dgm:spPr/>
      <dgm:t>
        <a:bodyPr/>
        <a:lstStyle/>
        <a:p>
          <a:endParaRPr lang="en-US"/>
        </a:p>
      </dgm:t>
    </dgm:pt>
  </dgm:ptLst>
  <dgm:cxnLst>
    <dgm:cxn modelId="{CC13303F-360D-416F-A2C3-7FB15A3FDD6A}" srcId="{AED3288B-7C7D-494F-9646-88AFA8832E9E}" destId="{0C151497-0768-4E49-B777-1F2083999CAE}" srcOrd="4" destOrd="0" parTransId="{BA4D1ED7-D404-4FF7-9275-E7BAD4736804}" sibTransId="{96A7D6C9-847E-4349-B0D8-599294524B47}"/>
    <dgm:cxn modelId="{2D2FA373-94D5-4ADB-A367-D4570B33606D}" srcId="{AED3288B-7C7D-494F-9646-88AFA8832E9E}" destId="{C9E76A35-0AE1-4075-A5B2-9C9767F64983}" srcOrd="2" destOrd="0" parTransId="{9D3A5735-EED0-416B-9EA1-B16FA378829C}" sibTransId="{3BDC2487-9A01-4611-994D-216688617978}"/>
    <dgm:cxn modelId="{6084411E-18FB-4EAD-B110-63DA81F961FC}" srcId="{AED3288B-7C7D-494F-9646-88AFA8832E9E}" destId="{35D0B34E-E920-4736-A043-885F834F2329}" srcOrd="1" destOrd="0" parTransId="{D1F1B3E1-70F9-4B57-8D4B-A79CBED32CEB}" sibTransId="{43CFB0EA-7D33-4F9D-9158-2D1409C58145}"/>
    <dgm:cxn modelId="{7A3B7A5B-CA3C-482B-9061-930648C94347}" type="presOf" srcId="{C9E76A35-0AE1-4075-A5B2-9C9767F64983}" destId="{71EC5B14-AEF2-4097-B6A0-A6793E33CF21}" srcOrd="0" destOrd="0" presId="urn:microsoft.com/office/officeart/2005/8/layout/vList3#7"/>
    <dgm:cxn modelId="{4AD447C8-04B1-49D8-9558-C88A2BDE5202}" type="presOf" srcId="{AED3288B-7C7D-494F-9646-88AFA8832E9E}" destId="{832ED8BC-7ACD-46E4-B9EF-764AFCCAE176}" srcOrd="0" destOrd="0" presId="urn:microsoft.com/office/officeart/2005/8/layout/vList3#7"/>
    <dgm:cxn modelId="{C7844B4D-41F0-432D-B9A7-6150AE99F352}" type="presOf" srcId="{B0D8A3BE-5308-4567-AF9C-75C934A6C9C3}" destId="{730E0C03-41BA-4131-A8C3-5CF3604CC963}" srcOrd="0" destOrd="0" presId="urn:microsoft.com/office/officeart/2005/8/layout/vList3#7"/>
    <dgm:cxn modelId="{9DE48F8E-F73B-4271-8A75-75F5843396FF}" srcId="{AED3288B-7C7D-494F-9646-88AFA8832E9E}" destId="{B0D8A3BE-5308-4567-AF9C-75C934A6C9C3}" srcOrd="0" destOrd="0" parTransId="{6E1F7D40-B64B-4BBD-900F-2CC5903F8E23}" sibTransId="{998B4D77-B6C6-4988-944E-1097968118A1}"/>
    <dgm:cxn modelId="{A6747104-C053-490F-A8BE-C08C21C5CEA7}" srcId="{AED3288B-7C7D-494F-9646-88AFA8832E9E}" destId="{21B8C41B-DDC7-44F0-9960-ACB71DF617FD}" srcOrd="3" destOrd="0" parTransId="{80A86C26-B35B-42B2-B541-E0FDA7CA1D5F}" sibTransId="{30FF2273-4632-4E70-A01D-0B0F0A6052A8}"/>
    <dgm:cxn modelId="{D228DA11-2134-4FCE-BCEB-32CC6047F736}" type="presOf" srcId="{21B8C41B-DDC7-44F0-9960-ACB71DF617FD}" destId="{C9B9D9E2-26AD-416D-9737-46327929DCA3}" srcOrd="0" destOrd="0" presId="urn:microsoft.com/office/officeart/2005/8/layout/vList3#7"/>
    <dgm:cxn modelId="{920C6014-A76C-462B-8EFD-196D78621362}" type="presOf" srcId="{35D0B34E-E920-4736-A043-885F834F2329}" destId="{4B5ED077-DB5F-42A8-98BA-1931ECA55EF8}" srcOrd="0" destOrd="0" presId="urn:microsoft.com/office/officeart/2005/8/layout/vList3#7"/>
    <dgm:cxn modelId="{810B3945-634C-4A4B-9BB0-7F51F83A3A67}" type="presOf" srcId="{0C151497-0768-4E49-B777-1F2083999CAE}" destId="{1E61D762-E50C-4698-8898-17430B113A67}" srcOrd="0" destOrd="0" presId="urn:microsoft.com/office/officeart/2005/8/layout/vList3#7"/>
    <dgm:cxn modelId="{7943782F-8125-4D51-860C-365AF25DCE95}" type="presParOf" srcId="{832ED8BC-7ACD-46E4-B9EF-764AFCCAE176}" destId="{820B91EC-7F11-49A0-80DF-0B222912F627}" srcOrd="0" destOrd="0" presId="urn:microsoft.com/office/officeart/2005/8/layout/vList3#7"/>
    <dgm:cxn modelId="{028840B0-6501-4321-9864-89B92786FB81}" type="presParOf" srcId="{820B91EC-7F11-49A0-80DF-0B222912F627}" destId="{192F5514-A298-47C6-8F5A-CF853DF26185}" srcOrd="0" destOrd="0" presId="urn:microsoft.com/office/officeart/2005/8/layout/vList3#7"/>
    <dgm:cxn modelId="{9A722EEC-8881-4DAE-9F1B-700C4EC6588B}" type="presParOf" srcId="{820B91EC-7F11-49A0-80DF-0B222912F627}" destId="{730E0C03-41BA-4131-A8C3-5CF3604CC963}" srcOrd="1" destOrd="0" presId="urn:microsoft.com/office/officeart/2005/8/layout/vList3#7"/>
    <dgm:cxn modelId="{61D872CB-8942-47E6-9E53-38F0FC8D4135}" type="presParOf" srcId="{832ED8BC-7ACD-46E4-B9EF-764AFCCAE176}" destId="{C123DB85-CDBB-471D-8B5D-1F866725AEA9}" srcOrd="1" destOrd="0" presId="urn:microsoft.com/office/officeart/2005/8/layout/vList3#7"/>
    <dgm:cxn modelId="{5501FDDE-12CF-41C4-9A76-538EB404260F}" type="presParOf" srcId="{832ED8BC-7ACD-46E4-B9EF-764AFCCAE176}" destId="{A3262600-8848-4A12-ABBD-54705F6EB14F}" srcOrd="2" destOrd="0" presId="urn:microsoft.com/office/officeart/2005/8/layout/vList3#7"/>
    <dgm:cxn modelId="{188F00F2-ECB1-409A-88EB-6E68B00A3EB6}" type="presParOf" srcId="{A3262600-8848-4A12-ABBD-54705F6EB14F}" destId="{BADA0287-1FC2-4FDC-909D-11CA5FAD6F7B}" srcOrd="0" destOrd="0" presId="urn:microsoft.com/office/officeart/2005/8/layout/vList3#7"/>
    <dgm:cxn modelId="{8560795D-D598-4186-B1EB-352F18B3E030}" type="presParOf" srcId="{A3262600-8848-4A12-ABBD-54705F6EB14F}" destId="{4B5ED077-DB5F-42A8-98BA-1931ECA55EF8}" srcOrd="1" destOrd="0" presId="urn:microsoft.com/office/officeart/2005/8/layout/vList3#7"/>
    <dgm:cxn modelId="{037F8220-D123-453A-8DB2-18283F25BB91}" type="presParOf" srcId="{832ED8BC-7ACD-46E4-B9EF-764AFCCAE176}" destId="{8488F031-725D-4707-96DA-82A99E6022F9}" srcOrd="3" destOrd="0" presId="urn:microsoft.com/office/officeart/2005/8/layout/vList3#7"/>
    <dgm:cxn modelId="{30227658-D296-4D21-8C33-29A590B1C8EA}" type="presParOf" srcId="{832ED8BC-7ACD-46E4-B9EF-764AFCCAE176}" destId="{9BF58932-A7D3-44D1-9B59-032BCE7108B5}" srcOrd="4" destOrd="0" presId="urn:microsoft.com/office/officeart/2005/8/layout/vList3#7"/>
    <dgm:cxn modelId="{1F180675-6979-4A12-B2D6-C9FDC828886C}" type="presParOf" srcId="{9BF58932-A7D3-44D1-9B59-032BCE7108B5}" destId="{02D67879-174A-4D9C-937D-A966DC9A3CAB}" srcOrd="0" destOrd="0" presId="urn:microsoft.com/office/officeart/2005/8/layout/vList3#7"/>
    <dgm:cxn modelId="{81B5C296-EECF-433D-AE3F-A3B6568FD439}" type="presParOf" srcId="{9BF58932-A7D3-44D1-9B59-032BCE7108B5}" destId="{71EC5B14-AEF2-4097-B6A0-A6793E33CF21}" srcOrd="1" destOrd="0" presId="urn:microsoft.com/office/officeart/2005/8/layout/vList3#7"/>
    <dgm:cxn modelId="{712712C0-EF4C-40E1-9F36-FB1E231E689E}" type="presParOf" srcId="{832ED8BC-7ACD-46E4-B9EF-764AFCCAE176}" destId="{F1CF7A0B-FB75-44C4-A39A-4FB6D6BB34E4}" srcOrd="5" destOrd="0" presId="urn:microsoft.com/office/officeart/2005/8/layout/vList3#7"/>
    <dgm:cxn modelId="{97639E68-8720-40BE-B444-F5078E94F56B}" type="presParOf" srcId="{832ED8BC-7ACD-46E4-B9EF-764AFCCAE176}" destId="{54586E1F-BC04-419B-A15C-001F43FD239C}" srcOrd="6" destOrd="0" presId="urn:microsoft.com/office/officeart/2005/8/layout/vList3#7"/>
    <dgm:cxn modelId="{A7D60FC0-5AE2-419F-948F-A834D7836DA7}" type="presParOf" srcId="{54586E1F-BC04-419B-A15C-001F43FD239C}" destId="{675A0840-72F4-4ACC-AC64-E5B18509D85F}" srcOrd="0" destOrd="0" presId="urn:microsoft.com/office/officeart/2005/8/layout/vList3#7"/>
    <dgm:cxn modelId="{0DC44882-A724-45F9-818A-51AEE07574F5}" type="presParOf" srcId="{54586E1F-BC04-419B-A15C-001F43FD239C}" destId="{C9B9D9E2-26AD-416D-9737-46327929DCA3}" srcOrd="1" destOrd="0" presId="urn:microsoft.com/office/officeart/2005/8/layout/vList3#7"/>
    <dgm:cxn modelId="{B4EB97B4-7234-48B1-8D56-B02F84A90FD6}" type="presParOf" srcId="{832ED8BC-7ACD-46E4-B9EF-764AFCCAE176}" destId="{83034BB4-75D4-4709-8C34-5429FFBDAB2B}" srcOrd="7" destOrd="0" presId="urn:microsoft.com/office/officeart/2005/8/layout/vList3#7"/>
    <dgm:cxn modelId="{66CEFE4A-DEB9-4C77-B6E1-EBABAE9B13BF}" type="presParOf" srcId="{832ED8BC-7ACD-46E4-B9EF-764AFCCAE176}" destId="{749C6277-ED40-4B34-8771-7D2CCA0FC7DB}" srcOrd="8" destOrd="0" presId="urn:microsoft.com/office/officeart/2005/8/layout/vList3#7"/>
    <dgm:cxn modelId="{C00BCCCB-11D0-47AC-8EF2-A3CD1090C647}" type="presParOf" srcId="{749C6277-ED40-4B34-8771-7D2CCA0FC7DB}" destId="{E758C5D2-1CD6-4C02-A574-E3E38A9AC2CC}" srcOrd="0" destOrd="0" presId="urn:microsoft.com/office/officeart/2005/8/layout/vList3#7"/>
    <dgm:cxn modelId="{84F031FD-79A3-45F5-9B22-D4492D100A8B}" type="presParOf" srcId="{749C6277-ED40-4B34-8771-7D2CCA0FC7DB}" destId="{1E61D762-E50C-4698-8898-17430B113A67}" srcOrd="1" destOrd="0" presId="urn:microsoft.com/office/officeart/2005/8/layout/vList3#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chemeClr val="tx1"/>
              </a:solidFill>
              <a:latin typeface="Arial" pitchFamily="34" charset="0"/>
              <a:cs typeface="Arial" pitchFamily="34" charset="0"/>
            </a:rPr>
            <a:t>Networks</a:t>
          </a:r>
          <a:endParaRPr lang="en-US" sz="1800" b="1" i="0" dirty="0">
            <a:solidFill>
              <a:schemeClr val="tx1"/>
            </a:solidFill>
            <a:latin typeface="Arial" pitchFamily="34" charset="0"/>
            <a:cs typeface="Arial" pitchFamily="34" charset="0"/>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chemeClr val="tx1"/>
              </a:solidFill>
              <a:latin typeface="Arial" pitchFamily="34" charset="0"/>
              <a:cs typeface="Arial" pitchFamily="34" charset="0"/>
            </a:rPr>
            <a:t>Operators</a:t>
          </a:r>
          <a:endParaRPr lang="en-US" sz="1800" b="1" i="0" dirty="0">
            <a:solidFill>
              <a:schemeClr val="tx1"/>
            </a:solidFill>
            <a:latin typeface="Arial" pitchFamily="34" charset="0"/>
            <a:cs typeface="Arial" pitchFamily="34" charset="0"/>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chemeClr val="tx1"/>
              </a:solidFill>
            </a:rPr>
            <a:t>Applications</a:t>
          </a:r>
          <a:endParaRPr lang="en-US" b="1" i="0" dirty="0">
            <a:solidFill>
              <a:schemeClr val="tx1"/>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chemeClr val="tx1"/>
              </a:solidFill>
              <a:latin typeface="Arial" pitchFamily="34" charset="0"/>
              <a:cs typeface="Arial" pitchFamily="34" charset="0"/>
            </a:rPr>
            <a:t>Devices</a:t>
          </a:r>
          <a:endParaRPr lang="en-US" sz="1800" b="1" i="0" dirty="0">
            <a:solidFill>
              <a:schemeClr val="tx1"/>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chemeClr val="tx1"/>
              </a:solidFill>
              <a:latin typeface="Arial" pitchFamily="34" charset="0"/>
              <a:cs typeface="Arial" pitchFamily="34" charset="0"/>
            </a:rPr>
            <a:t>Manufactures</a:t>
          </a:r>
          <a:endParaRPr lang="en-US" sz="1800" b="1" i="0" dirty="0">
            <a:solidFill>
              <a:schemeClr val="tx1"/>
            </a:solidFill>
            <a:latin typeface="Arial" pitchFamily="34" charset="0"/>
            <a:cs typeface="Arial" pitchFamily="34" charset="0"/>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rgbClr val="FF0000"/>
              </a:solidFill>
            </a:rPr>
            <a:t>Application Frameworks</a:t>
          </a:r>
          <a:endParaRPr lang="en-US" b="1" i="0" dirty="0">
            <a:solidFill>
              <a:srgbClr val="FF0000"/>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chemeClr val="tx1"/>
              </a:solidFill>
              <a:latin typeface="Arial" pitchFamily="34" charset="0"/>
              <a:cs typeface="Arial" pitchFamily="34" charset="0"/>
            </a:rPr>
            <a:t>Platforms/OS</a:t>
          </a:r>
          <a:endParaRPr lang="en-US" sz="1800" b="1" i="0" dirty="0">
            <a:solidFill>
              <a:schemeClr val="tx1"/>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27E7F5A3-6441-4F85-8C2F-ABE27EAC399B}" type="presOf" srcId="{E5B9E83C-73D6-4A8C-AFFB-59081277CB02}" destId="{FBBE849B-3A63-4DBB-B162-7B5D80F9E3F5}"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3B124262-A962-4BED-8D91-B4ED6E8A56D9}" srcId="{74C57C29-0166-46E7-9B7E-D8A1CD2A7DB7}" destId="{93F77E1D-504B-42CE-84BF-7CD17DC15FD3}" srcOrd="7" destOrd="0" parTransId="{C033034F-F965-4740-87B3-97D3A56F8834}" sibTransId="{86F84379-8614-48FE-8DAC-A9B04E02A562}"/>
    <dgm:cxn modelId="{70B21762-E227-4CFF-B562-DF7B72244A83}" type="presOf" srcId="{4B9BA504-F9EA-4EC6-9F93-28F8EAB37356}" destId="{A4E84F0D-2452-43AA-9620-C71E1D39BE48}" srcOrd="0" destOrd="0" presId="urn:microsoft.com/office/officeart/2005/8/layout/vList3#3"/>
    <dgm:cxn modelId="{D46D1276-2210-4C04-A643-E15994CCD327}" type="presOf" srcId="{6F8036C5-ACA8-4EC0-B188-FA775E1846EE}" destId="{9C8D8035-7F1B-4231-9D75-B74D17A9064D}"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4B2A47F4-6FA2-4452-AA23-F580EB389AE1}" srcId="{74C57C29-0166-46E7-9B7E-D8A1CD2A7DB7}" destId="{E5B9E83C-73D6-4A8C-AFFB-59081277CB02}" srcOrd="2" destOrd="0" parTransId="{122CC3B4-0F9C-40A5-8B42-8AA40CA8606C}" sibTransId="{F146AA27-0965-474E-80B8-B9F7828807F2}"/>
    <dgm:cxn modelId="{09DE2AA4-5761-48E4-AFCF-7E31C1D9FE6E}" type="presOf" srcId="{74C57C29-0166-46E7-9B7E-D8A1CD2A7DB7}" destId="{BDC45132-EC7A-45B0-AFF9-EA04A2FC83C2}"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D6930CA5-4948-4CA2-9D72-5997049863F3}" type="presOf" srcId="{7438C58C-FF9B-4D16-882D-5C2AD984262B}" destId="{96901BB5-9B70-4715-A9E6-2FA18B37105D}" srcOrd="0" destOrd="0" presId="urn:microsoft.com/office/officeart/2005/8/layout/vList3#3"/>
    <dgm:cxn modelId="{CB3AD449-6043-448D-B027-EBF3DCA44ADB}" type="presOf" srcId="{60568B3C-E44F-4D86-AFAD-1A41016E8942}" destId="{77E18531-C933-4EF2-93A4-8D00D6919B1A}" srcOrd="0" destOrd="0" presId="urn:microsoft.com/office/officeart/2005/8/layout/vList3#3"/>
    <dgm:cxn modelId="{8490EE2E-4B0D-400E-94BF-F628010BA706}" type="presOf" srcId="{DED3C916-868A-4BC9-85FA-A3ED2E8B6C6F}" destId="{FAB10E4B-3867-485E-8B8C-45E308FFC341}" srcOrd="0" destOrd="0" presId="urn:microsoft.com/office/officeart/2005/8/layout/vList3#3"/>
    <dgm:cxn modelId="{DF177FC4-2FC3-4EF3-BC13-1CD0ED24ABF1}" type="presOf" srcId="{93F77E1D-504B-42CE-84BF-7CD17DC15FD3}" destId="{CF940E80-999D-4B90-90AE-6167859CDD52}" srcOrd="0" destOrd="0" presId="urn:microsoft.com/office/officeart/2005/8/layout/vList3#3"/>
    <dgm:cxn modelId="{4509066D-8ECD-4ED7-8627-CF3F663DAEBF}" type="presOf" srcId="{BE5126CC-20A1-439A-BCEE-888E847CE69E}" destId="{7D59E034-B6FD-4A35-952E-FD19759ED9D4}"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123B4A06-4B59-4AF6-B504-06760181FD70}" type="presParOf" srcId="{BDC45132-EC7A-45B0-AFF9-EA04A2FC83C2}" destId="{955CF381-B321-4D71-ADE9-FA580D403BFC}" srcOrd="0" destOrd="0" presId="urn:microsoft.com/office/officeart/2005/8/layout/vList3#3"/>
    <dgm:cxn modelId="{BF363F18-1AEE-4820-981F-818FA37EF8B3}" type="presParOf" srcId="{955CF381-B321-4D71-ADE9-FA580D403BFC}" destId="{B55E9921-8A9A-40E7-90F7-750912E5AA7B}" srcOrd="0" destOrd="0" presId="urn:microsoft.com/office/officeart/2005/8/layout/vList3#3"/>
    <dgm:cxn modelId="{BB3ABC1B-4BFE-4903-B280-8946AF89289C}" type="presParOf" srcId="{955CF381-B321-4D71-ADE9-FA580D403BFC}" destId="{9C8D8035-7F1B-4231-9D75-B74D17A9064D}" srcOrd="1" destOrd="0" presId="urn:microsoft.com/office/officeart/2005/8/layout/vList3#3"/>
    <dgm:cxn modelId="{4F6ECC9B-77B1-4F22-A384-C45787F6B7DF}" type="presParOf" srcId="{BDC45132-EC7A-45B0-AFF9-EA04A2FC83C2}" destId="{2EDC9AFF-515A-482F-8A35-B7899901E7D2}" srcOrd="1" destOrd="0" presId="urn:microsoft.com/office/officeart/2005/8/layout/vList3#3"/>
    <dgm:cxn modelId="{02AA34C8-E3FC-4796-8F2F-D4C53B1AB67D}" type="presParOf" srcId="{BDC45132-EC7A-45B0-AFF9-EA04A2FC83C2}" destId="{DA3F6B6A-B328-4251-B98E-8B3364EA3D6B}" srcOrd="2" destOrd="0" presId="urn:microsoft.com/office/officeart/2005/8/layout/vList3#3"/>
    <dgm:cxn modelId="{6B405347-9A91-4C66-8B07-11F12B69F2C5}" type="presParOf" srcId="{DA3F6B6A-B328-4251-B98E-8B3364EA3D6B}" destId="{BD45B9A7-BBE6-4A52-9797-6E02DA7A5109}" srcOrd="0" destOrd="0" presId="urn:microsoft.com/office/officeart/2005/8/layout/vList3#3"/>
    <dgm:cxn modelId="{C6D35A41-E5BB-4BC5-BB66-3B8C2CF1525A}" type="presParOf" srcId="{DA3F6B6A-B328-4251-B98E-8B3364EA3D6B}" destId="{77E18531-C933-4EF2-93A4-8D00D6919B1A}" srcOrd="1" destOrd="0" presId="urn:microsoft.com/office/officeart/2005/8/layout/vList3#3"/>
    <dgm:cxn modelId="{C013A16B-4F1D-4890-9D4B-787419981B98}" type="presParOf" srcId="{BDC45132-EC7A-45B0-AFF9-EA04A2FC83C2}" destId="{78F46316-B1AF-4731-9566-C2F601937EC9}" srcOrd="3" destOrd="0" presId="urn:microsoft.com/office/officeart/2005/8/layout/vList3#3"/>
    <dgm:cxn modelId="{903F8DC2-60FB-4AB1-9AFA-9CC1E536D2B0}" type="presParOf" srcId="{BDC45132-EC7A-45B0-AFF9-EA04A2FC83C2}" destId="{58EA541A-8D0E-4CCA-9A20-4125DC3FA145}" srcOrd="4" destOrd="0" presId="urn:microsoft.com/office/officeart/2005/8/layout/vList3#3"/>
    <dgm:cxn modelId="{95E5DE28-4AF8-42A5-903D-2A467248DA2A}" type="presParOf" srcId="{58EA541A-8D0E-4CCA-9A20-4125DC3FA145}" destId="{BE6FDAA3-04EF-41E0-8B35-E249074B171B}" srcOrd="0" destOrd="0" presId="urn:microsoft.com/office/officeart/2005/8/layout/vList3#3"/>
    <dgm:cxn modelId="{AE485F3E-CC5F-4466-8941-217BF5085800}" type="presParOf" srcId="{58EA541A-8D0E-4CCA-9A20-4125DC3FA145}" destId="{FBBE849B-3A63-4DBB-B162-7B5D80F9E3F5}" srcOrd="1" destOrd="0" presId="urn:microsoft.com/office/officeart/2005/8/layout/vList3#3"/>
    <dgm:cxn modelId="{AA42FA12-DB31-4BD2-BB72-1AF45A5FD8D7}" type="presParOf" srcId="{BDC45132-EC7A-45B0-AFF9-EA04A2FC83C2}" destId="{B48FAC33-6B4A-4C4A-9D7C-A24ADE939FA8}" srcOrd="5" destOrd="0" presId="urn:microsoft.com/office/officeart/2005/8/layout/vList3#3"/>
    <dgm:cxn modelId="{CC8AA165-0074-4D03-B61D-D053723EAE04}" type="presParOf" srcId="{BDC45132-EC7A-45B0-AFF9-EA04A2FC83C2}" destId="{1761BF5A-0DDF-483F-9EAE-9FF771E79360}" srcOrd="6" destOrd="0" presId="urn:microsoft.com/office/officeart/2005/8/layout/vList3#3"/>
    <dgm:cxn modelId="{5A8123AA-B0DE-467C-B68E-1149021F8C33}" type="presParOf" srcId="{1761BF5A-0DDF-483F-9EAE-9FF771E79360}" destId="{A3E4E65D-B1B9-4481-B74B-03803C1E8893}" srcOrd="0" destOrd="0" presId="urn:microsoft.com/office/officeart/2005/8/layout/vList3#3"/>
    <dgm:cxn modelId="{F99E7EFC-543E-43E3-91C4-287A0862D042}" type="presParOf" srcId="{1761BF5A-0DDF-483F-9EAE-9FF771E79360}" destId="{96901BB5-9B70-4715-A9E6-2FA18B37105D}" srcOrd="1" destOrd="0" presId="urn:microsoft.com/office/officeart/2005/8/layout/vList3#3"/>
    <dgm:cxn modelId="{A958B001-DF92-4F59-B74D-C9E503ED72F9}" type="presParOf" srcId="{BDC45132-EC7A-45B0-AFF9-EA04A2FC83C2}" destId="{F6752086-F9C5-45F6-B9F4-972127DAB847}" srcOrd="7" destOrd="0" presId="urn:microsoft.com/office/officeart/2005/8/layout/vList3#3"/>
    <dgm:cxn modelId="{AF21ED83-4DD6-42C7-9F7D-CE75F81F50E2}" type="presParOf" srcId="{BDC45132-EC7A-45B0-AFF9-EA04A2FC83C2}" destId="{2001362F-90BB-4F7F-B569-4AFE60AD7B98}" srcOrd="8" destOrd="0" presId="urn:microsoft.com/office/officeart/2005/8/layout/vList3#3"/>
    <dgm:cxn modelId="{69EBC433-13E8-4100-A7BB-F6E127EECD8F}" type="presParOf" srcId="{2001362F-90BB-4F7F-B569-4AFE60AD7B98}" destId="{F4535FAD-5D86-4B85-8A7B-BA6C9A944A03}" srcOrd="0" destOrd="0" presId="urn:microsoft.com/office/officeart/2005/8/layout/vList3#3"/>
    <dgm:cxn modelId="{95729055-EC8A-4EA4-BAC0-A2B8F3133C91}" type="presParOf" srcId="{2001362F-90BB-4F7F-B569-4AFE60AD7B98}" destId="{A4E84F0D-2452-43AA-9620-C71E1D39BE48}" srcOrd="1" destOrd="0" presId="urn:microsoft.com/office/officeart/2005/8/layout/vList3#3"/>
    <dgm:cxn modelId="{64D67B8B-9A04-434B-811E-027E6B43DB60}" type="presParOf" srcId="{BDC45132-EC7A-45B0-AFF9-EA04A2FC83C2}" destId="{404EBA0C-FD47-4EBE-A18A-0BD0A22B53B1}" srcOrd="9" destOrd="0" presId="urn:microsoft.com/office/officeart/2005/8/layout/vList3#3"/>
    <dgm:cxn modelId="{863A156D-F30E-44A4-B579-F8F718A4CEA1}" type="presParOf" srcId="{BDC45132-EC7A-45B0-AFF9-EA04A2FC83C2}" destId="{20A5E9F3-EEB6-459E-B800-55C159C8A4D3}" srcOrd="10" destOrd="0" presId="urn:microsoft.com/office/officeart/2005/8/layout/vList3#3"/>
    <dgm:cxn modelId="{BD0CE3B4-5F9F-4B1A-AF43-E74E966585D7}" type="presParOf" srcId="{20A5E9F3-EEB6-459E-B800-55C159C8A4D3}" destId="{F8527260-0FB9-49DF-B3E7-8B98BE9AF131}" srcOrd="0" destOrd="0" presId="urn:microsoft.com/office/officeart/2005/8/layout/vList3#3"/>
    <dgm:cxn modelId="{C8BDFDE4-5187-43E5-8B6D-AB40A60ABC53}" type="presParOf" srcId="{20A5E9F3-EEB6-459E-B800-55C159C8A4D3}" destId="{7D59E034-B6FD-4A35-952E-FD19759ED9D4}" srcOrd="1" destOrd="0" presId="urn:microsoft.com/office/officeart/2005/8/layout/vList3#3"/>
    <dgm:cxn modelId="{7C10B875-E552-4DC8-91AA-1CD9006BFEF0}" type="presParOf" srcId="{BDC45132-EC7A-45B0-AFF9-EA04A2FC83C2}" destId="{667C2A6A-F943-4650-A06E-9C2DC9CFE8E4}" srcOrd="11" destOrd="0" presId="urn:microsoft.com/office/officeart/2005/8/layout/vList3#3"/>
    <dgm:cxn modelId="{D4B984B4-757B-4377-9BD1-39C6D76F4826}" type="presParOf" srcId="{BDC45132-EC7A-45B0-AFF9-EA04A2FC83C2}" destId="{2A314ECF-B6A9-4D57-B479-010A1053B496}" srcOrd="12" destOrd="0" presId="urn:microsoft.com/office/officeart/2005/8/layout/vList3#3"/>
    <dgm:cxn modelId="{13198556-8C39-442D-8768-3B9C78771199}" type="presParOf" srcId="{2A314ECF-B6A9-4D57-B479-010A1053B496}" destId="{994CCF6E-E009-4E62-B462-EF1AA6910453}" srcOrd="0" destOrd="0" presId="urn:microsoft.com/office/officeart/2005/8/layout/vList3#3"/>
    <dgm:cxn modelId="{22464282-2946-4BBE-81E4-4DDA58D5B62F}" type="presParOf" srcId="{2A314ECF-B6A9-4D57-B479-010A1053B496}" destId="{FAB10E4B-3867-485E-8B8C-45E308FFC341}" srcOrd="1" destOrd="0" presId="urn:microsoft.com/office/officeart/2005/8/layout/vList3#3"/>
    <dgm:cxn modelId="{B542BC07-7753-4CBA-8BE4-D0E4BEB0B020}" type="presParOf" srcId="{BDC45132-EC7A-45B0-AFF9-EA04A2FC83C2}" destId="{0AE5D61A-5F3B-4AA3-969E-7D3258B73800}" srcOrd="13" destOrd="0" presId="urn:microsoft.com/office/officeart/2005/8/layout/vList3#3"/>
    <dgm:cxn modelId="{AC4D8868-9AB7-46FB-8F5C-B5A1165AA636}" type="presParOf" srcId="{BDC45132-EC7A-45B0-AFF9-EA04A2FC83C2}" destId="{8EA582B1-F2DF-45AB-BCF6-F4DC92889F66}" srcOrd="14" destOrd="0" presId="urn:microsoft.com/office/officeart/2005/8/layout/vList3#3"/>
    <dgm:cxn modelId="{636BD7A7-C4C9-4E1F-A643-199D7CB3DC70}" type="presParOf" srcId="{8EA582B1-F2DF-45AB-BCF6-F4DC92889F66}" destId="{B818E77D-1D5C-4725-B81A-18A6A65E0FE0}" srcOrd="0" destOrd="0" presId="urn:microsoft.com/office/officeart/2005/8/layout/vList3#3"/>
    <dgm:cxn modelId="{A39C5778-1A07-4858-AA0D-C99BD7F56F0D}"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chemeClr val="tx1"/>
              </a:solidFill>
              <a:latin typeface="Arial" pitchFamily="34" charset="0"/>
              <a:cs typeface="Arial" pitchFamily="34" charset="0"/>
            </a:rPr>
            <a:t>Networks</a:t>
          </a:r>
          <a:endParaRPr lang="en-US" sz="1800" b="1" i="0" dirty="0">
            <a:solidFill>
              <a:schemeClr val="tx1"/>
            </a:solidFill>
            <a:latin typeface="Arial" pitchFamily="34" charset="0"/>
            <a:cs typeface="Arial" pitchFamily="34" charset="0"/>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chemeClr val="tx1"/>
              </a:solidFill>
              <a:latin typeface="Arial" pitchFamily="34" charset="0"/>
              <a:cs typeface="Arial" pitchFamily="34" charset="0"/>
            </a:rPr>
            <a:t>Operators</a:t>
          </a:r>
          <a:endParaRPr lang="en-US" sz="1800" b="1" i="0" dirty="0">
            <a:solidFill>
              <a:schemeClr val="tx1"/>
            </a:solidFill>
            <a:latin typeface="Arial" pitchFamily="34" charset="0"/>
            <a:cs typeface="Arial" pitchFamily="34" charset="0"/>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rgbClr val="FF0000"/>
              </a:solidFill>
            </a:rPr>
            <a:t>Applications</a:t>
          </a:r>
          <a:endParaRPr lang="en-US" b="1" i="0" dirty="0">
            <a:solidFill>
              <a:srgbClr val="FF0000"/>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chemeClr val="tx1"/>
              </a:solidFill>
              <a:latin typeface="Arial" pitchFamily="34" charset="0"/>
              <a:cs typeface="Arial" pitchFamily="34" charset="0"/>
            </a:rPr>
            <a:t>Devices</a:t>
          </a:r>
          <a:endParaRPr lang="en-US" sz="1800" b="1" i="0" dirty="0">
            <a:solidFill>
              <a:schemeClr val="tx1"/>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chemeClr val="tx1"/>
              </a:solidFill>
              <a:latin typeface="Arial" pitchFamily="34" charset="0"/>
              <a:cs typeface="Arial" pitchFamily="34" charset="0"/>
            </a:rPr>
            <a:t>Manufactures</a:t>
          </a:r>
          <a:endParaRPr lang="en-US" sz="1800" b="1" i="0" dirty="0">
            <a:solidFill>
              <a:schemeClr val="tx1"/>
            </a:solidFill>
            <a:latin typeface="Arial" pitchFamily="34" charset="0"/>
            <a:cs typeface="Arial" pitchFamily="34" charset="0"/>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chemeClr val="tx1"/>
              </a:solidFill>
            </a:rPr>
            <a:t>Application Frameworks</a:t>
          </a:r>
          <a:endParaRPr lang="en-US" b="1" i="0" dirty="0">
            <a:solidFill>
              <a:schemeClr val="tx1"/>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chemeClr val="tx1"/>
              </a:solidFill>
              <a:latin typeface="Arial" pitchFamily="34" charset="0"/>
              <a:cs typeface="Arial" pitchFamily="34" charset="0"/>
            </a:rPr>
            <a:t>Platforms/OS</a:t>
          </a:r>
          <a:endParaRPr lang="en-US" sz="1800" b="1" i="0" dirty="0">
            <a:solidFill>
              <a:schemeClr val="tx1"/>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84AAF421-0D83-4642-A875-AA63ADDD6D1F}" type="presOf" srcId="{7438C58C-FF9B-4D16-882D-5C2AD984262B}" destId="{96901BB5-9B70-4715-A9E6-2FA18B37105D}"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3B124262-A962-4BED-8D91-B4ED6E8A56D9}" srcId="{74C57C29-0166-46E7-9B7E-D8A1CD2A7DB7}" destId="{93F77E1D-504B-42CE-84BF-7CD17DC15FD3}" srcOrd="7" destOrd="0" parTransId="{C033034F-F965-4740-87B3-97D3A56F8834}" sibTransId="{86F84379-8614-48FE-8DAC-A9B04E02A562}"/>
    <dgm:cxn modelId="{5D85B508-727A-4BCC-87C0-78937EA0BA4B}" type="presOf" srcId="{74C57C29-0166-46E7-9B7E-D8A1CD2A7DB7}" destId="{BDC45132-EC7A-45B0-AFF9-EA04A2FC83C2}"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4B2A47F4-6FA2-4452-AA23-F580EB389AE1}" srcId="{74C57C29-0166-46E7-9B7E-D8A1CD2A7DB7}" destId="{E5B9E83C-73D6-4A8C-AFFB-59081277CB02}" srcOrd="2" destOrd="0" parTransId="{122CC3B4-0F9C-40A5-8B42-8AA40CA8606C}" sibTransId="{F146AA27-0965-474E-80B8-B9F7828807F2}"/>
    <dgm:cxn modelId="{53F51FB8-6A40-4DF6-BDDA-D6362C91EAA1}" type="presOf" srcId="{6F8036C5-ACA8-4EC0-B188-FA775E1846EE}" destId="{9C8D8035-7F1B-4231-9D75-B74D17A9064D}"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E4BD2503-849B-4497-BD73-320F1289C1F0}" type="presOf" srcId="{4B9BA504-F9EA-4EC6-9F93-28F8EAB37356}" destId="{A4E84F0D-2452-43AA-9620-C71E1D39BE48}" srcOrd="0" destOrd="0" presId="urn:microsoft.com/office/officeart/2005/8/layout/vList3#3"/>
    <dgm:cxn modelId="{D7FA2EC0-902E-48D3-BCC0-54FC0FC1587E}" type="presOf" srcId="{93F77E1D-504B-42CE-84BF-7CD17DC15FD3}" destId="{CF940E80-999D-4B90-90AE-6167859CDD52}" srcOrd="0" destOrd="0" presId="urn:microsoft.com/office/officeart/2005/8/layout/vList3#3"/>
    <dgm:cxn modelId="{7729147E-FFC5-45E7-92C0-2524E1C2FBF4}" type="presOf" srcId="{DED3C916-868A-4BC9-85FA-A3ED2E8B6C6F}" destId="{FAB10E4B-3867-485E-8B8C-45E308FFC341}" srcOrd="0" destOrd="0" presId="urn:microsoft.com/office/officeart/2005/8/layout/vList3#3"/>
    <dgm:cxn modelId="{7E245CBE-C7EB-4C2E-8B4D-B125F3C50194}" type="presOf" srcId="{E5B9E83C-73D6-4A8C-AFFB-59081277CB02}" destId="{FBBE849B-3A63-4DBB-B162-7B5D80F9E3F5}" srcOrd="0" destOrd="0" presId="urn:microsoft.com/office/officeart/2005/8/layout/vList3#3"/>
    <dgm:cxn modelId="{93BA5681-90A8-4A21-8DFB-26BB8CA7EF64}" type="presOf" srcId="{60568B3C-E44F-4D86-AFAD-1A41016E8942}" destId="{77E18531-C933-4EF2-93A4-8D00D6919B1A}" srcOrd="0" destOrd="0" presId="urn:microsoft.com/office/officeart/2005/8/layout/vList3#3"/>
    <dgm:cxn modelId="{03DD09C2-3683-4E21-9BB8-CF9570418218}" type="presOf" srcId="{BE5126CC-20A1-439A-BCEE-888E847CE69E}" destId="{7D59E034-B6FD-4A35-952E-FD19759ED9D4}"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0CE98079-17B8-4F67-8045-0E73349A0CBB}" type="presParOf" srcId="{BDC45132-EC7A-45B0-AFF9-EA04A2FC83C2}" destId="{955CF381-B321-4D71-ADE9-FA580D403BFC}" srcOrd="0" destOrd="0" presId="urn:microsoft.com/office/officeart/2005/8/layout/vList3#3"/>
    <dgm:cxn modelId="{B740FD94-5AA7-45CB-9AEE-1EEF0A0A0EF9}" type="presParOf" srcId="{955CF381-B321-4D71-ADE9-FA580D403BFC}" destId="{B55E9921-8A9A-40E7-90F7-750912E5AA7B}" srcOrd="0" destOrd="0" presId="urn:microsoft.com/office/officeart/2005/8/layout/vList3#3"/>
    <dgm:cxn modelId="{D55DF554-DD62-48B1-B8FF-4391ACCEE397}" type="presParOf" srcId="{955CF381-B321-4D71-ADE9-FA580D403BFC}" destId="{9C8D8035-7F1B-4231-9D75-B74D17A9064D}" srcOrd="1" destOrd="0" presId="urn:microsoft.com/office/officeart/2005/8/layout/vList3#3"/>
    <dgm:cxn modelId="{15E5E971-8A05-4348-85D1-3E48F660BF99}" type="presParOf" srcId="{BDC45132-EC7A-45B0-AFF9-EA04A2FC83C2}" destId="{2EDC9AFF-515A-482F-8A35-B7899901E7D2}" srcOrd="1" destOrd="0" presId="urn:microsoft.com/office/officeart/2005/8/layout/vList3#3"/>
    <dgm:cxn modelId="{58F41A9F-EA5E-4309-B69D-8C463F5C6593}" type="presParOf" srcId="{BDC45132-EC7A-45B0-AFF9-EA04A2FC83C2}" destId="{DA3F6B6A-B328-4251-B98E-8B3364EA3D6B}" srcOrd="2" destOrd="0" presId="urn:microsoft.com/office/officeart/2005/8/layout/vList3#3"/>
    <dgm:cxn modelId="{8ACFB8DA-D25A-42D5-89D1-06D9B0EEF3AB}" type="presParOf" srcId="{DA3F6B6A-B328-4251-B98E-8B3364EA3D6B}" destId="{BD45B9A7-BBE6-4A52-9797-6E02DA7A5109}" srcOrd="0" destOrd="0" presId="urn:microsoft.com/office/officeart/2005/8/layout/vList3#3"/>
    <dgm:cxn modelId="{F337CF50-CC5E-40CE-8EBE-2D932A31B838}" type="presParOf" srcId="{DA3F6B6A-B328-4251-B98E-8B3364EA3D6B}" destId="{77E18531-C933-4EF2-93A4-8D00D6919B1A}" srcOrd="1" destOrd="0" presId="urn:microsoft.com/office/officeart/2005/8/layout/vList3#3"/>
    <dgm:cxn modelId="{66DE9169-8D75-46BA-8B99-7BDA17699735}" type="presParOf" srcId="{BDC45132-EC7A-45B0-AFF9-EA04A2FC83C2}" destId="{78F46316-B1AF-4731-9566-C2F601937EC9}" srcOrd="3" destOrd="0" presId="urn:microsoft.com/office/officeart/2005/8/layout/vList3#3"/>
    <dgm:cxn modelId="{89AE1CFF-B7AA-443A-92DC-BB4CCF379190}" type="presParOf" srcId="{BDC45132-EC7A-45B0-AFF9-EA04A2FC83C2}" destId="{58EA541A-8D0E-4CCA-9A20-4125DC3FA145}" srcOrd="4" destOrd="0" presId="urn:microsoft.com/office/officeart/2005/8/layout/vList3#3"/>
    <dgm:cxn modelId="{1B775819-6A2D-4E9A-8164-733FF3BD2A88}" type="presParOf" srcId="{58EA541A-8D0E-4CCA-9A20-4125DC3FA145}" destId="{BE6FDAA3-04EF-41E0-8B35-E249074B171B}" srcOrd="0" destOrd="0" presId="urn:microsoft.com/office/officeart/2005/8/layout/vList3#3"/>
    <dgm:cxn modelId="{614BE983-92E1-4C44-976D-679D3F061B65}" type="presParOf" srcId="{58EA541A-8D0E-4CCA-9A20-4125DC3FA145}" destId="{FBBE849B-3A63-4DBB-B162-7B5D80F9E3F5}" srcOrd="1" destOrd="0" presId="urn:microsoft.com/office/officeart/2005/8/layout/vList3#3"/>
    <dgm:cxn modelId="{4FE976AC-1ABD-4874-A527-F502F9D4E526}" type="presParOf" srcId="{BDC45132-EC7A-45B0-AFF9-EA04A2FC83C2}" destId="{B48FAC33-6B4A-4C4A-9D7C-A24ADE939FA8}" srcOrd="5" destOrd="0" presId="urn:microsoft.com/office/officeart/2005/8/layout/vList3#3"/>
    <dgm:cxn modelId="{E3B831C2-06FA-4C94-9DB5-3A92A0ECBC24}" type="presParOf" srcId="{BDC45132-EC7A-45B0-AFF9-EA04A2FC83C2}" destId="{1761BF5A-0DDF-483F-9EAE-9FF771E79360}" srcOrd="6" destOrd="0" presId="urn:microsoft.com/office/officeart/2005/8/layout/vList3#3"/>
    <dgm:cxn modelId="{83B9CFED-011B-4173-85C3-B9605B4FA284}" type="presParOf" srcId="{1761BF5A-0DDF-483F-9EAE-9FF771E79360}" destId="{A3E4E65D-B1B9-4481-B74B-03803C1E8893}" srcOrd="0" destOrd="0" presId="urn:microsoft.com/office/officeart/2005/8/layout/vList3#3"/>
    <dgm:cxn modelId="{4322344A-6C45-4312-85E8-B73D5A64C1A2}" type="presParOf" srcId="{1761BF5A-0DDF-483F-9EAE-9FF771E79360}" destId="{96901BB5-9B70-4715-A9E6-2FA18B37105D}" srcOrd="1" destOrd="0" presId="urn:microsoft.com/office/officeart/2005/8/layout/vList3#3"/>
    <dgm:cxn modelId="{79532AAF-9738-422C-A54B-3A9D8A159135}" type="presParOf" srcId="{BDC45132-EC7A-45B0-AFF9-EA04A2FC83C2}" destId="{F6752086-F9C5-45F6-B9F4-972127DAB847}" srcOrd="7" destOrd="0" presId="urn:microsoft.com/office/officeart/2005/8/layout/vList3#3"/>
    <dgm:cxn modelId="{AB71302F-7C38-4C77-A384-17B4267AD26E}" type="presParOf" srcId="{BDC45132-EC7A-45B0-AFF9-EA04A2FC83C2}" destId="{2001362F-90BB-4F7F-B569-4AFE60AD7B98}" srcOrd="8" destOrd="0" presId="urn:microsoft.com/office/officeart/2005/8/layout/vList3#3"/>
    <dgm:cxn modelId="{C9B7393C-68E6-407E-BDEF-1C27D63C68FB}" type="presParOf" srcId="{2001362F-90BB-4F7F-B569-4AFE60AD7B98}" destId="{F4535FAD-5D86-4B85-8A7B-BA6C9A944A03}" srcOrd="0" destOrd="0" presId="urn:microsoft.com/office/officeart/2005/8/layout/vList3#3"/>
    <dgm:cxn modelId="{DA6E9B19-B929-4128-9D95-2564B170D5CF}" type="presParOf" srcId="{2001362F-90BB-4F7F-B569-4AFE60AD7B98}" destId="{A4E84F0D-2452-43AA-9620-C71E1D39BE48}" srcOrd="1" destOrd="0" presId="urn:microsoft.com/office/officeart/2005/8/layout/vList3#3"/>
    <dgm:cxn modelId="{CE462B2E-4AFA-4298-A973-DA590861BA54}" type="presParOf" srcId="{BDC45132-EC7A-45B0-AFF9-EA04A2FC83C2}" destId="{404EBA0C-FD47-4EBE-A18A-0BD0A22B53B1}" srcOrd="9" destOrd="0" presId="urn:microsoft.com/office/officeart/2005/8/layout/vList3#3"/>
    <dgm:cxn modelId="{B15C529F-F8BE-4C67-9529-9AFB7255980B}" type="presParOf" srcId="{BDC45132-EC7A-45B0-AFF9-EA04A2FC83C2}" destId="{20A5E9F3-EEB6-459E-B800-55C159C8A4D3}" srcOrd="10" destOrd="0" presId="urn:microsoft.com/office/officeart/2005/8/layout/vList3#3"/>
    <dgm:cxn modelId="{455FF13E-4752-41AD-BAE2-06438C7F37AD}" type="presParOf" srcId="{20A5E9F3-EEB6-459E-B800-55C159C8A4D3}" destId="{F8527260-0FB9-49DF-B3E7-8B98BE9AF131}" srcOrd="0" destOrd="0" presId="urn:microsoft.com/office/officeart/2005/8/layout/vList3#3"/>
    <dgm:cxn modelId="{B1C4E483-CB47-4E27-A927-F9656E1CD748}" type="presParOf" srcId="{20A5E9F3-EEB6-459E-B800-55C159C8A4D3}" destId="{7D59E034-B6FD-4A35-952E-FD19759ED9D4}" srcOrd="1" destOrd="0" presId="urn:microsoft.com/office/officeart/2005/8/layout/vList3#3"/>
    <dgm:cxn modelId="{72084F37-12D5-45ED-99FF-114C4AB540A2}" type="presParOf" srcId="{BDC45132-EC7A-45B0-AFF9-EA04A2FC83C2}" destId="{667C2A6A-F943-4650-A06E-9C2DC9CFE8E4}" srcOrd="11" destOrd="0" presId="urn:microsoft.com/office/officeart/2005/8/layout/vList3#3"/>
    <dgm:cxn modelId="{224E4BC1-BBDE-49C4-8D15-93E318C67E75}" type="presParOf" srcId="{BDC45132-EC7A-45B0-AFF9-EA04A2FC83C2}" destId="{2A314ECF-B6A9-4D57-B479-010A1053B496}" srcOrd="12" destOrd="0" presId="urn:microsoft.com/office/officeart/2005/8/layout/vList3#3"/>
    <dgm:cxn modelId="{EC95097F-EED3-4D4C-9BA0-8B14B194B824}" type="presParOf" srcId="{2A314ECF-B6A9-4D57-B479-010A1053B496}" destId="{994CCF6E-E009-4E62-B462-EF1AA6910453}" srcOrd="0" destOrd="0" presId="urn:microsoft.com/office/officeart/2005/8/layout/vList3#3"/>
    <dgm:cxn modelId="{0B9BC88C-B0A9-4764-AEB1-17E36303336B}" type="presParOf" srcId="{2A314ECF-B6A9-4D57-B479-010A1053B496}" destId="{FAB10E4B-3867-485E-8B8C-45E308FFC341}" srcOrd="1" destOrd="0" presId="urn:microsoft.com/office/officeart/2005/8/layout/vList3#3"/>
    <dgm:cxn modelId="{85D9094F-0B56-4962-B1F8-18B56408190D}" type="presParOf" srcId="{BDC45132-EC7A-45B0-AFF9-EA04A2FC83C2}" destId="{0AE5D61A-5F3B-4AA3-969E-7D3258B73800}" srcOrd="13" destOrd="0" presId="urn:microsoft.com/office/officeart/2005/8/layout/vList3#3"/>
    <dgm:cxn modelId="{79A304BA-7CCB-4EE2-83F9-A33CED22410A}" type="presParOf" srcId="{BDC45132-EC7A-45B0-AFF9-EA04A2FC83C2}" destId="{8EA582B1-F2DF-45AB-BCF6-F4DC92889F66}" srcOrd="14" destOrd="0" presId="urn:microsoft.com/office/officeart/2005/8/layout/vList3#3"/>
    <dgm:cxn modelId="{25F16424-E256-4263-A47D-4F65254F1441}" type="presParOf" srcId="{8EA582B1-F2DF-45AB-BCF6-F4DC92889F66}" destId="{B818E77D-1D5C-4725-B81A-18A6A65E0FE0}" srcOrd="0" destOrd="0" presId="urn:microsoft.com/office/officeart/2005/8/layout/vList3#3"/>
    <dgm:cxn modelId="{CDE4A150-FBCF-4BE0-9E67-B782D429901A}"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rgbClr val="FF0000"/>
              </a:solidFill>
            </a:rPr>
            <a:t>Services</a:t>
          </a:r>
          <a:endParaRPr lang="en-US" b="1" i="0" dirty="0">
            <a:solidFill>
              <a:srgbClr val="FF0000"/>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chemeClr val="tx1"/>
              </a:solidFill>
              <a:latin typeface="Arial" pitchFamily="34" charset="0"/>
              <a:cs typeface="Arial" pitchFamily="34" charset="0"/>
            </a:rPr>
            <a:t>Networks</a:t>
          </a:r>
          <a:endParaRPr lang="en-US" sz="1800" b="1" i="0" dirty="0">
            <a:solidFill>
              <a:schemeClr val="tx1"/>
            </a:solidFill>
            <a:latin typeface="Arial" pitchFamily="34" charset="0"/>
            <a:cs typeface="Arial" pitchFamily="34" charset="0"/>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chemeClr val="tx1"/>
              </a:solidFill>
              <a:latin typeface="Arial" pitchFamily="34" charset="0"/>
              <a:cs typeface="Arial" pitchFamily="34" charset="0"/>
            </a:rPr>
            <a:t>Operators</a:t>
          </a:r>
          <a:endParaRPr lang="en-US" sz="1800" b="1" i="0" dirty="0">
            <a:solidFill>
              <a:schemeClr val="tx1"/>
            </a:solidFill>
            <a:latin typeface="Arial" pitchFamily="34" charset="0"/>
            <a:cs typeface="Arial" pitchFamily="34" charset="0"/>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chemeClr val="tx1"/>
              </a:solidFill>
            </a:rPr>
            <a:t>Applications</a:t>
          </a:r>
          <a:endParaRPr lang="en-US" b="1" i="0" dirty="0">
            <a:solidFill>
              <a:schemeClr val="tx1"/>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chemeClr val="tx1"/>
              </a:solidFill>
              <a:latin typeface="Arial" pitchFamily="34" charset="0"/>
              <a:cs typeface="Arial" pitchFamily="34" charset="0"/>
            </a:rPr>
            <a:t>Devices</a:t>
          </a:r>
          <a:endParaRPr lang="en-US" sz="1800" b="1" i="0" dirty="0">
            <a:solidFill>
              <a:schemeClr val="tx1"/>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chemeClr val="tx1"/>
              </a:solidFill>
              <a:latin typeface="Arial" pitchFamily="34" charset="0"/>
              <a:cs typeface="Arial" pitchFamily="34" charset="0"/>
            </a:rPr>
            <a:t>Manufactures</a:t>
          </a:r>
          <a:endParaRPr lang="en-US" sz="1800" b="1" i="0" dirty="0">
            <a:solidFill>
              <a:schemeClr val="tx1"/>
            </a:solidFill>
            <a:latin typeface="Arial" pitchFamily="34" charset="0"/>
            <a:cs typeface="Arial" pitchFamily="34" charset="0"/>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chemeClr val="tx1"/>
              </a:solidFill>
            </a:rPr>
            <a:t>Application Frameworks</a:t>
          </a:r>
          <a:endParaRPr lang="en-US" b="1" i="0" dirty="0">
            <a:solidFill>
              <a:schemeClr val="tx1"/>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chemeClr val="tx1"/>
              </a:solidFill>
              <a:latin typeface="Arial" pitchFamily="34" charset="0"/>
              <a:cs typeface="Arial" pitchFamily="34" charset="0"/>
            </a:rPr>
            <a:t>Platforms/OS</a:t>
          </a:r>
          <a:endParaRPr lang="en-US" sz="1800" b="1" i="0" dirty="0">
            <a:solidFill>
              <a:schemeClr val="tx1"/>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C2110C29-413A-4BB2-B4A1-F4CFC9CCFE4E}" type="presOf" srcId="{7438C58C-FF9B-4D16-882D-5C2AD984262B}" destId="{96901BB5-9B70-4715-A9E6-2FA18B37105D}" srcOrd="0" destOrd="0" presId="urn:microsoft.com/office/officeart/2005/8/layout/vList3#3"/>
    <dgm:cxn modelId="{2C5B42F0-8D14-43A5-A307-648B2BCC459A}" type="presOf" srcId="{DED3C916-868A-4BC9-85FA-A3ED2E8B6C6F}" destId="{FAB10E4B-3867-485E-8B8C-45E308FFC341}" srcOrd="0" destOrd="0" presId="urn:microsoft.com/office/officeart/2005/8/layout/vList3#3"/>
    <dgm:cxn modelId="{E585B468-6EB8-482C-AD01-7E61D7EC7D77}" type="presOf" srcId="{93F77E1D-504B-42CE-84BF-7CD17DC15FD3}" destId="{CF940E80-999D-4B90-90AE-6167859CDD52}"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3B124262-A962-4BED-8D91-B4ED6E8A56D9}" srcId="{74C57C29-0166-46E7-9B7E-D8A1CD2A7DB7}" destId="{93F77E1D-504B-42CE-84BF-7CD17DC15FD3}" srcOrd="7" destOrd="0" parTransId="{C033034F-F965-4740-87B3-97D3A56F8834}" sibTransId="{86F84379-8614-48FE-8DAC-A9B04E02A562}"/>
    <dgm:cxn modelId="{D2E1C0D6-402B-4A4A-9C1D-A6E1E42621AB}" srcId="{74C57C29-0166-46E7-9B7E-D8A1CD2A7DB7}" destId="{BE5126CC-20A1-439A-BCEE-888E847CE69E}" srcOrd="5" destOrd="0" parTransId="{C747C6A2-38FF-4FF6-A805-B5DFF7A55F02}" sibTransId="{AD232D94-4640-4D4B-9CF9-9E38790CD0ED}"/>
    <dgm:cxn modelId="{4B2A47F4-6FA2-4452-AA23-F580EB389AE1}" srcId="{74C57C29-0166-46E7-9B7E-D8A1CD2A7DB7}" destId="{E5B9E83C-73D6-4A8C-AFFB-59081277CB02}" srcOrd="2" destOrd="0" parTransId="{122CC3B4-0F9C-40A5-8B42-8AA40CA8606C}" sibTransId="{F146AA27-0965-474E-80B8-B9F7828807F2}"/>
    <dgm:cxn modelId="{18577AEC-B7C5-4978-A36F-404DF36B2050}" type="presOf" srcId="{74C57C29-0166-46E7-9B7E-D8A1CD2A7DB7}" destId="{BDC45132-EC7A-45B0-AFF9-EA04A2FC83C2}" srcOrd="0" destOrd="0" presId="urn:microsoft.com/office/officeart/2005/8/layout/vList3#3"/>
    <dgm:cxn modelId="{AE7F3308-5E5B-4522-813D-85FB2E4BDFA6}" type="presOf" srcId="{60568B3C-E44F-4D86-AFAD-1A41016E8942}" destId="{77E18531-C933-4EF2-93A4-8D00D6919B1A}"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3DE6FC20-9C32-4C0F-B8FB-248218B01866}" type="presOf" srcId="{6F8036C5-ACA8-4EC0-B188-FA775E1846EE}" destId="{9C8D8035-7F1B-4231-9D75-B74D17A9064D}" srcOrd="0" destOrd="0" presId="urn:microsoft.com/office/officeart/2005/8/layout/vList3#3"/>
    <dgm:cxn modelId="{E01F5113-0E26-42A1-8D5D-729D1D84FCA9}" type="presOf" srcId="{4B9BA504-F9EA-4EC6-9F93-28F8EAB37356}" destId="{A4E84F0D-2452-43AA-9620-C71E1D39BE48}" srcOrd="0" destOrd="0" presId="urn:microsoft.com/office/officeart/2005/8/layout/vList3#3"/>
    <dgm:cxn modelId="{818F3B6D-A820-4A08-9F2A-3AC5D053C6FA}" type="presOf" srcId="{BE5126CC-20A1-439A-BCEE-888E847CE69E}" destId="{7D59E034-B6FD-4A35-952E-FD19759ED9D4}" srcOrd="0" destOrd="0" presId="urn:microsoft.com/office/officeart/2005/8/layout/vList3#3"/>
    <dgm:cxn modelId="{682F124F-8D49-4FCC-AFB7-00FF88A00CC6}" type="presOf" srcId="{E5B9E83C-73D6-4A8C-AFFB-59081277CB02}" destId="{FBBE849B-3A63-4DBB-B162-7B5D80F9E3F5}"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4F712A1E-1F65-4765-A922-B7FC71B22B55}" type="presParOf" srcId="{BDC45132-EC7A-45B0-AFF9-EA04A2FC83C2}" destId="{955CF381-B321-4D71-ADE9-FA580D403BFC}" srcOrd="0" destOrd="0" presId="urn:microsoft.com/office/officeart/2005/8/layout/vList3#3"/>
    <dgm:cxn modelId="{64BAF8A5-753C-47ED-9CE5-C3B089FBD1FD}" type="presParOf" srcId="{955CF381-B321-4D71-ADE9-FA580D403BFC}" destId="{B55E9921-8A9A-40E7-90F7-750912E5AA7B}" srcOrd="0" destOrd="0" presId="urn:microsoft.com/office/officeart/2005/8/layout/vList3#3"/>
    <dgm:cxn modelId="{7D14627D-C8D0-44C2-88DA-9434DCD8FEFC}" type="presParOf" srcId="{955CF381-B321-4D71-ADE9-FA580D403BFC}" destId="{9C8D8035-7F1B-4231-9D75-B74D17A9064D}" srcOrd="1" destOrd="0" presId="urn:microsoft.com/office/officeart/2005/8/layout/vList3#3"/>
    <dgm:cxn modelId="{708210E9-3C96-4900-9017-AF41BCB06567}" type="presParOf" srcId="{BDC45132-EC7A-45B0-AFF9-EA04A2FC83C2}" destId="{2EDC9AFF-515A-482F-8A35-B7899901E7D2}" srcOrd="1" destOrd="0" presId="urn:microsoft.com/office/officeart/2005/8/layout/vList3#3"/>
    <dgm:cxn modelId="{27CD4277-B5F2-4716-874D-0A02B94CFADF}" type="presParOf" srcId="{BDC45132-EC7A-45B0-AFF9-EA04A2FC83C2}" destId="{DA3F6B6A-B328-4251-B98E-8B3364EA3D6B}" srcOrd="2" destOrd="0" presId="urn:microsoft.com/office/officeart/2005/8/layout/vList3#3"/>
    <dgm:cxn modelId="{95500406-7C79-4003-92E4-F62AFE5BBBD0}" type="presParOf" srcId="{DA3F6B6A-B328-4251-B98E-8B3364EA3D6B}" destId="{BD45B9A7-BBE6-4A52-9797-6E02DA7A5109}" srcOrd="0" destOrd="0" presId="urn:microsoft.com/office/officeart/2005/8/layout/vList3#3"/>
    <dgm:cxn modelId="{D3995B91-F115-4587-88D6-6DDBF96F3831}" type="presParOf" srcId="{DA3F6B6A-B328-4251-B98E-8B3364EA3D6B}" destId="{77E18531-C933-4EF2-93A4-8D00D6919B1A}" srcOrd="1" destOrd="0" presId="urn:microsoft.com/office/officeart/2005/8/layout/vList3#3"/>
    <dgm:cxn modelId="{1F2DA9F6-3BBC-42D1-92FE-949B32B146CE}" type="presParOf" srcId="{BDC45132-EC7A-45B0-AFF9-EA04A2FC83C2}" destId="{78F46316-B1AF-4731-9566-C2F601937EC9}" srcOrd="3" destOrd="0" presId="urn:microsoft.com/office/officeart/2005/8/layout/vList3#3"/>
    <dgm:cxn modelId="{6F75F482-3E95-4EE6-979B-A00B26D9AF1E}" type="presParOf" srcId="{BDC45132-EC7A-45B0-AFF9-EA04A2FC83C2}" destId="{58EA541A-8D0E-4CCA-9A20-4125DC3FA145}" srcOrd="4" destOrd="0" presId="urn:microsoft.com/office/officeart/2005/8/layout/vList3#3"/>
    <dgm:cxn modelId="{11FCFD48-D73D-4751-B0C1-FBA561DBBB1C}" type="presParOf" srcId="{58EA541A-8D0E-4CCA-9A20-4125DC3FA145}" destId="{BE6FDAA3-04EF-41E0-8B35-E249074B171B}" srcOrd="0" destOrd="0" presId="urn:microsoft.com/office/officeart/2005/8/layout/vList3#3"/>
    <dgm:cxn modelId="{53387E57-B78E-45D7-B754-4D56421AF142}" type="presParOf" srcId="{58EA541A-8D0E-4CCA-9A20-4125DC3FA145}" destId="{FBBE849B-3A63-4DBB-B162-7B5D80F9E3F5}" srcOrd="1" destOrd="0" presId="urn:microsoft.com/office/officeart/2005/8/layout/vList3#3"/>
    <dgm:cxn modelId="{AF6D332E-4507-4818-A899-07F8C1D92B53}" type="presParOf" srcId="{BDC45132-EC7A-45B0-AFF9-EA04A2FC83C2}" destId="{B48FAC33-6B4A-4C4A-9D7C-A24ADE939FA8}" srcOrd="5" destOrd="0" presId="urn:microsoft.com/office/officeart/2005/8/layout/vList3#3"/>
    <dgm:cxn modelId="{CD612B1F-A0B3-477F-910B-FCD88E72D715}" type="presParOf" srcId="{BDC45132-EC7A-45B0-AFF9-EA04A2FC83C2}" destId="{1761BF5A-0DDF-483F-9EAE-9FF771E79360}" srcOrd="6" destOrd="0" presId="urn:microsoft.com/office/officeart/2005/8/layout/vList3#3"/>
    <dgm:cxn modelId="{6A646038-8B37-45F6-B25C-D8A3FB435875}" type="presParOf" srcId="{1761BF5A-0DDF-483F-9EAE-9FF771E79360}" destId="{A3E4E65D-B1B9-4481-B74B-03803C1E8893}" srcOrd="0" destOrd="0" presId="urn:microsoft.com/office/officeart/2005/8/layout/vList3#3"/>
    <dgm:cxn modelId="{6CD22E2B-AB5D-4DBD-BD96-1A629DFBE09C}" type="presParOf" srcId="{1761BF5A-0DDF-483F-9EAE-9FF771E79360}" destId="{96901BB5-9B70-4715-A9E6-2FA18B37105D}" srcOrd="1" destOrd="0" presId="urn:microsoft.com/office/officeart/2005/8/layout/vList3#3"/>
    <dgm:cxn modelId="{F15F0510-D6E2-4DEE-8AA3-DDE604EB01E8}" type="presParOf" srcId="{BDC45132-EC7A-45B0-AFF9-EA04A2FC83C2}" destId="{F6752086-F9C5-45F6-B9F4-972127DAB847}" srcOrd="7" destOrd="0" presId="urn:microsoft.com/office/officeart/2005/8/layout/vList3#3"/>
    <dgm:cxn modelId="{4BD79ABD-2192-43EB-96DA-4203755A6C33}" type="presParOf" srcId="{BDC45132-EC7A-45B0-AFF9-EA04A2FC83C2}" destId="{2001362F-90BB-4F7F-B569-4AFE60AD7B98}" srcOrd="8" destOrd="0" presId="urn:microsoft.com/office/officeart/2005/8/layout/vList3#3"/>
    <dgm:cxn modelId="{EFEB7222-9007-4F27-B4A7-06025DF89AA9}" type="presParOf" srcId="{2001362F-90BB-4F7F-B569-4AFE60AD7B98}" destId="{F4535FAD-5D86-4B85-8A7B-BA6C9A944A03}" srcOrd="0" destOrd="0" presId="urn:microsoft.com/office/officeart/2005/8/layout/vList3#3"/>
    <dgm:cxn modelId="{E47B3C28-AD7B-49A1-8E4F-69E13BFAB73C}" type="presParOf" srcId="{2001362F-90BB-4F7F-B569-4AFE60AD7B98}" destId="{A4E84F0D-2452-43AA-9620-C71E1D39BE48}" srcOrd="1" destOrd="0" presId="urn:microsoft.com/office/officeart/2005/8/layout/vList3#3"/>
    <dgm:cxn modelId="{890E0DB9-698A-461F-BBE8-4F7AB93BC447}" type="presParOf" srcId="{BDC45132-EC7A-45B0-AFF9-EA04A2FC83C2}" destId="{404EBA0C-FD47-4EBE-A18A-0BD0A22B53B1}" srcOrd="9" destOrd="0" presId="urn:microsoft.com/office/officeart/2005/8/layout/vList3#3"/>
    <dgm:cxn modelId="{48D922C4-4A1A-4BB9-9384-520D4B73F085}" type="presParOf" srcId="{BDC45132-EC7A-45B0-AFF9-EA04A2FC83C2}" destId="{20A5E9F3-EEB6-459E-B800-55C159C8A4D3}" srcOrd="10" destOrd="0" presId="urn:microsoft.com/office/officeart/2005/8/layout/vList3#3"/>
    <dgm:cxn modelId="{0C6A9CDD-45CF-4BA0-A6AE-16100A6BB577}" type="presParOf" srcId="{20A5E9F3-EEB6-459E-B800-55C159C8A4D3}" destId="{F8527260-0FB9-49DF-B3E7-8B98BE9AF131}" srcOrd="0" destOrd="0" presId="urn:microsoft.com/office/officeart/2005/8/layout/vList3#3"/>
    <dgm:cxn modelId="{45B593FB-FF3C-4D4C-BFD5-368A824F44A9}" type="presParOf" srcId="{20A5E9F3-EEB6-459E-B800-55C159C8A4D3}" destId="{7D59E034-B6FD-4A35-952E-FD19759ED9D4}" srcOrd="1" destOrd="0" presId="urn:microsoft.com/office/officeart/2005/8/layout/vList3#3"/>
    <dgm:cxn modelId="{38F0DAFA-5E11-4D21-8966-CDA287416D76}" type="presParOf" srcId="{BDC45132-EC7A-45B0-AFF9-EA04A2FC83C2}" destId="{667C2A6A-F943-4650-A06E-9C2DC9CFE8E4}" srcOrd="11" destOrd="0" presId="urn:microsoft.com/office/officeart/2005/8/layout/vList3#3"/>
    <dgm:cxn modelId="{96727F71-CB8D-4BB7-AD93-9FCA67682DC4}" type="presParOf" srcId="{BDC45132-EC7A-45B0-AFF9-EA04A2FC83C2}" destId="{2A314ECF-B6A9-4D57-B479-010A1053B496}" srcOrd="12" destOrd="0" presId="urn:microsoft.com/office/officeart/2005/8/layout/vList3#3"/>
    <dgm:cxn modelId="{DFA852B4-580B-443B-BA52-28B78B2DD6D3}" type="presParOf" srcId="{2A314ECF-B6A9-4D57-B479-010A1053B496}" destId="{994CCF6E-E009-4E62-B462-EF1AA6910453}" srcOrd="0" destOrd="0" presId="urn:microsoft.com/office/officeart/2005/8/layout/vList3#3"/>
    <dgm:cxn modelId="{E50DBD20-6522-488A-8342-3FC5831A933D}" type="presParOf" srcId="{2A314ECF-B6A9-4D57-B479-010A1053B496}" destId="{FAB10E4B-3867-485E-8B8C-45E308FFC341}" srcOrd="1" destOrd="0" presId="urn:microsoft.com/office/officeart/2005/8/layout/vList3#3"/>
    <dgm:cxn modelId="{2685DE0C-7BD7-4FCB-9B69-3DBCC8E29F58}" type="presParOf" srcId="{BDC45132-EC7A-45B0-AFF9-EA04A2FC83C2}" destId="{0AE5D61A-5F3B-4AA3-969E-7D3258B73800}" srcOrd="13" destOrd="0" presId="urn:microsoft.com/office/officeart/2005/8/layout/vList3#3"/>
    <dgm:cxn modelId="{3CD17E7B-2426-4DDA-899A-003EC3130012}" type="presParOf" srcId="{BDC45132-EC7A-45B0-AFF9-EA04A2FC83C2}" destId="{8EA582B1-F2DF-45AB-BCF6-F4DC92889F66}" srcOrd="14" destOrd="0" presId="urn:microsoft.com/office/officeart/2005/8/layout/vList3#3"/>
    <dgm:cxn modelId="{4151D4EA-B03E-49C4-9003-8616687DAA0A}" type="presParOf" srcId="{8EA582B1-F2DF-45AB-BCF6-F4DC92889F66}" destId="{B818E77D-1D5C-4725-B81A-18A6A65E0FE0}" srcOrd="0" destOrd="0" presId="urn:microsoft.com/office/officeart/2005/8/layout/vList3#3"/>
    <dgm:cxn modelId="{E36C3DB4-5E7E-409F-B98A-3C1B12C5EB6D}"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rgbClr val="FF0000"/>
              </a:solidFill>
              <a:latin typeface="Arial" pitchFamily="34" charset="0"/>
              <a:cs typeface="Arial" pitchFamily="34" charset="0"/>
            </a:rPr>
            <a:t>Networks</a:t>
          </a:r>
          <a:endParaRPr lang="en-US" sz="1800" b="1" i="0" dirty="0">
            <a:solidFill>
              <a:srgbClr val="FF0000"/>
            </a:solidFill>
            <a:latin typeface="Arial" pitchFamily="34" charset="0"/>
            <a:cs typeface="Arial" pitchFamily="34" charset="0"/>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chemeClr val="tx1"/>
              </a:solidFill>
              <a:latin typeface="Arial" pitchFamily="34" charset="0"/>
              <a:cs typeface="Arial" pitchFamily="34" charset="0"/>
            </a:rPr>
            <a:t>Operators</a:t>
          </a:r>
          <a:endParaRPr lang="en-US" sz="1800" b="1" i="0" dirty="0">
            <a:solidFill>
              <a:schemeClr val="tx1"/>
            </a:solidFill>
            <a:latin typeface="Arial" pitchFamily="34" charset="0"/>
            <a:cs typeface="Arial" pitchFamily="34" charset="0"/>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chemeClr val="tx1"/>
              </a:solidFill>
            </a:rPr>
            <a:t>Applications</a:t>
          </a:r>
          <a:endParaRPr lang="en-US" b="1" i="0" dirty="0">
            <a:solidFill>
              <a:schemeClr val="tx1"/>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chemeClr val="tx1"/>
              </a:solidFill>
              <a:latin typeface="Arial" pitchFamily="34" charset="0"/>
              <a:cs typeface="Arial" pitchFamily="34" charset="0"/>
            </a:rPr>
            <a:t>Devices</a:t>
          </a:r>
          <a:endParaRPr lang="en-US" sz="1800" b="1" i="0" dirty="0">
            <a:solidFill>
              <a:schemeClr val="tx1"/>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chemeClr val="tx1"/>
              </a:solidFill>
              <a:latin typeface="Arial" pitchFamily="34" charset="0"/>
              <a:cs typeface="Arial" pitchFamily="34" charset="0"/>
            </a:rPr>
            <a:t>Manufactures</a:t>
          </a:r>
          <a:endParaRPr lang="en-US" sz="1800" b="1" i="0" dirty="0">
            <a:solidFill>
              <a:schemeClr val="tx1"/>
            </a:solidFill>
            <a:latin typeface="Arial" pitchFamily="34" charset="0"/>
            <a:cs typeface="Arial" pitchFamily="34" charset="0"/>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chemeClr val="tx1"/>
              </a:solidFill>
            </a:rPr>
            <a:t>Application Frameworks</a:t>
          </a:r>
          <a:endParaRPr lang="en-US" b="1" i="0" dirty="0">
            <a:solidFill>
              <a:schemeClr val="tx1"/>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chemeClr val="tx1"/>
              </a:solidFill>
              <a:latin typeface="Arial" pitchFamily="34" charset="0"/>
              <a:cs typeface="Arial" pitchFamily="34" charset="0"/>
            </a:rPr>
            <a:t>Platforms/OS</a:t>
          </a:r>
          <a:endParaRPr lang="en-US" sz="1800" b="1" i="0" dirty="0">
            <a:solidFill>
              <a:schemeClr val="tx1"/>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46692590-303C-4A07-84A9-4707AF64B95E}" type="presOf" srcId="{74C57C29-0166-46E7-9B7E-D8A1CD2A7DB7}" destId="{BDC45132-EC7A-45B0-AFF9-EA04A2FC83C2}" srcOrd="0" destOrd="0" presId="urn:microsoft.com/office/officeart/2005/8/layout/vList3#3"/>
    <dgm:cxn modelId="{DEC5BD4B-9313-4467-8D85-63C7F5BB7903}" type="presOf" srcId="{4B9BA504-F9EA-4EC6-9F93-28F8EAB37356}" destId="{A4E84F0D-2452-43AA-9620-C71E1D39BE48}"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3B124262-A962-4BED-8D91-B4ED6E8A56D9}" srcId="{74C57C29-0166-46E7-9B7E-D8A1CD2A7DB7}" destId="{93F77E1D-504B-42CE-84BF-7CD17DC15FD3}" srcOrd="7" destOrd="0" parTransId="{C033034F-F965-4740-87B3-97D3A56F8834}" sibTransId="{86F84379-8614-48FE-8DAC-A9B04E02A562}"/>
    <dgm:cxn modelId="{1E9A07DB-1A7F-4BB4-BA04-BC9CA4BFFE1C}" type="presOf" srcId="{7438C58C-FF9B-4D16-882D-5C2AD984262B}" destId="{96901BB5-9B70-4715-A9E6-2FA18B37105D}"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84029EC4-857B-4D9B-A172-D40BC67B92D5}" type="presOf" srcId="{60568B3C-E44F-4D86-AFAD-1A41016E8942}" destId="{77E18531-C933-4EF2-93A4-8D00D6919B1A}"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B058B490-7798-4125-8409-04D90A7C125E}" srcId="{74C57C29-0166-46E7-9B7E-D8A1CD2A7DB7}" destId="{4B9BA504-F9EA-4EC6-9F93-28F8EAB37356}" srcOrd="4" destOrd="0" parTransId="{27BFD866-CF88-42AB-B67E-F7FBD3EE6390}" sibTransId="{47F28996-FBAF-4CB9-A063-3B6176A17DA3}"/>
    <dgm:cxn modelId="{F50EC5F9-B89F-4BD7-9F6C-EA569705087E}" type="presOf" srcId="{6F8036C5-ACA8-4EC0-B188-FA775E1846EE}" destId="{9C8D8035-7F1B-4231-9D75-B74D17A9064D}" srcOrd="0" destOrd="0" presId="urn:microsoft.com/office/officeart/2005/8/layout/vList3#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572F50DD-5452-4BC3-AA9F-5434C80A8DB6}" type="presOf" srcId="{DED3C916-868A-4BC9-85FA-A3ED2E8B6C6F}" destId="{FAB10E4B-3867-485E-8B8C-45E308FFC341}" srcOrd="0" destOrd="0" presId="urn:microsoft.com/office/officeart/2005/8/layout/vList3#3"/>
    <dgm:cxn modelId="{CBD12B56-DD3B-4748-9A31-6358D8D384D7}" type="presOf" srcId="{BE5126CC-20A1-439A-BCEE-888E847CE69E}" destId="{7D59E034-B6FD-4A35-952E-FD19759ED9D4}" srcOrd="0" destOrd="0" presId="urn:microsoft.com/office/officeart/2005/8/layout/vList3#3"/>
    <dgm:cxn modelId="{3CF12C08-F926-4006-98B5-07266177F511}" type="presOf" srcId="{93F77E1D-504B-42CE-84BF-7CD17DC15FD3}" destId="{CF940E80-999D-4B90-90AE-6167859CDD52}"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8F23F8B1-965F-4F3F-9DA1-354B5A74BB64}" type="presOf" srcId="{E5B9E83C-73D6-4A8C-AFFB-59081277CB02}" destId="{FBBE849B-3A63-4DBB-B162-7B5D80F9E3F5}" srcOrd="0" destOrd="0" presId="urn:microsoft.com/office/officeart/2005/8/layout/vList3#3"/>
    <dgm:cxn modelId="{1FA35F6E-91B8-46ED-B4CB-9EC385E55939}" type="presParOf" srcId="{BDC45132-EC7A-45B0-AFF9-EA04A2FC83C2}" destId="{955CF381-B321-4D71-ADE9-FA580D403BFC}" srcOrd="0" destOrd="0" presId="urn:microsoft.com/office/officeart/2005/8/layout/vList3#3"/>
    <dgm:cxn modelId="{F142F7E4-92D1-416E-A189-7BA9250D267F}" type="presParOf" srcId="{955CF381-B321-4D71-ADE9-FA580D403BFC}" destId="{B55E9921-8A9A-40E7-90F7-750912E5AA7B}" srcOrd="0" destOrd="0" presId="urn:microsoft.com/office/officeart/2005/8/layout/vList3#3"/>
    <dgm:cxn modelId="{B513DCEE-276D-4D7D-8245-7F074F185A0B}" type="presParOf" srcId="{955CF381-B321-4D71-ADE9-FA580D403BFC}" destId="{9C8D8035-7F1B-4231-9D75-B74D17A9064D}" srcOrd="1" destOrd="0" presId="urn:microsoft.com/office/officeart/2005/8/layout/vList3#3"/>
    <dgm:cxn modelId="{5B77DC79-DAF5-4342-B86B-971DDBF7F945}" type="presParOf" srcId="{BDC45132-EC7A-45B0-AFF9-EA04A2FC83C2}" destId="{2EDC9AFF-515A-482F-8A35-B7899901E7D2}" srcOrd="1" destOrd="0" presId="urn:microsoft.com/office/officeart/2005/8/layout/vList3#3"/>
    <dgm:cxn modelId="{B5C02F07-8B29-4DFE-9362-92F8F91EE01E}" type="presParOf" srcId="{BDC45132-EC7A-45B0-AFF9-EA04A2FC83C2}" destId="{DA3F6B6A-B328-4251-B98E-8B3364EA3D6B}" srcOrd="2" destOrd="0" presId="urn:microsoft.com/office/officeart/2005/8/layout/vList3#3"/>
    <dgm:cxn modelId="{1F8653E8-EF89-42E5-A3F2-C35F903D777C}" type="presParOf" srcId="{DA3F6B6A-B328-4251-B98E-8B3364EA3D6B}" destId="{BD45B9A7-BBE6-4A52-9797-6E02DA7A5109}" srcOrd="0" destOrd="0" presId="urn:microsoft.com/office/officeart/2005/8/layout/vList3#3"/>
    <dgm:cxn modelId="{A6EA4D16-9B36-42A4-81B1-CAE7D31D550E}" type="presParOf" srcId="{DA3F6B6A-B328-4251-B98E-8B3364EA3D6B}" destId="{77E18531-C933-4EF2-93A4-8D00D6919B1A}" srcOrd="1" destOrd="0" presId="urn:microsoft.com/office/officeart/2005/8/layout/vList3#3"/>
    <dgm:cxn modelId="{7F2FC4D9-6AE5-4527-938B-AD5C7EDE518C}" type="presParOf" srcId="{BDC45132-EC7A-45B0-AFF9-EA04A2FC83C2}" destId="{78F46316-B1AF-4731-9566-C2F601937EC9}" srcOrd="3" destOrd="0" presId="urn:microsoft.com/office/officeart/2005/8/layout/vList3#3"/>
    <dgm:cxn modelId="{54BBFEB9-48E8-45BF-B098-7D944F9EEAF3}" type="presParOf" srcId="{BDC45132-EC7A-45B0-AFF9-EA04A2FC83C2}" destId="{58EA541A-8D0E-4CCA-9A20-4125DC3FA145}" srcOrd="4" destOrd="0" presId="urn:microsoft.com/office/officeart/2005/8/layout/vList3#3"/>
    <dgm:cxn modelId="{D02846E2-3CF6-4B7A-992A-9D7121C182E5}" type="presParOf" srcId="{58EA541A-8D0E-4CCA-9A20-4125DC3FA145}" destId="{BE6FDAA3-04EF-41E0-8B35-E249074B171B}" srcOrd="0" destOrd="0" presId="urn:microsoft.com/office/officeart/2005/8/layout/vList3#3"/>
    <dgm:cxn modelId="{E78397B7-2949-4613-A4D3-CE8C864F0078}" type="presParOf" srcId="{58EA541A-8D0E-4CCA-9A20-4125DC3FA145}" destId="{FBBE849B-3A63-4DBB-B162-7B5D80F9E3F5}" srcOrd="1" destOrd="0" presId="urn:microsoft.com/office/officeart/2005/8/layout/vList3#3"/>
    <dgm:cxn modelId="{2A80CBEE-140D-4725-9845-20EA41172D24}" type="presParOf" srcId="{BDC45132-EC7A-45B0-AFF9-EA04A2FC83C2}" destId="{B48FAC33-6B4A-4C4A-9D7C-A24ADE939FA8}" srcOrd="5" destOrd="0" presId="urn:microsoft.com/office/officeart/2005/8/layout/vList3#3"/>
    <dgm:cxn modelId="{4D029847-FD77-4D58-8CAE-55C4AF95CD2E}" type="presParOf" srcId="{BDC45132-EC7A-45B0-AFF9-EA04A2FC83C2}" destId="{1761BF5A-0DDF-483F-9EAE-9FF771E79360}" srcOrd="6" destOrd="0" presId="urn:microsoft.com/office/officeart/2005/8/layout/vList3#3"/>
    <dgm:cxn modelId="{8603719E-865B-4586-9B49-6198E5445176}" type="presParOf" srcId="{1761BF5A-0DDF-483F-9EAE-9FF771E79360}" destId="{A3E4E65D-B1B9-4481-B74B-03803C1E8893}" srcOrd="0" destOrd="0" presId="urn:microsoft.com/office/officeart/2005/8/layout/vList3#3"/>
    <dgm:cxn modelId="{DFBC1C59-534B-40A2-938E-F891E7DF317C}" type="presParOf" srcId="{1761BF5A-0DDF-483F-9EAE-9FF771E79360}" destId="{96901BB5-9B70-4715-A9E6-2FA18B37105D}" srcOrd="1" destOrd="0" presId="urn:microsoft.com/office/officeart/2005/8/layout/vList3#3"/>
    <dgm:cxn modelId="{70320ACF-B675-4355-939D-42CA52DD761E}" type="presParOf" srcId="{BDC45132-EC7A-45B0-AFF9-EA04A2FC83C2}" destId="{F6752086-F9C5-45F6-B9F4-972127DAB847}" srcOrd="7" destOrd="0" presId="urn:microsoft.com/office/officeart/2005/8/layout/vList3#3"/>
    <dgm:cxn modelId="{16097A9C-BE6F-4DA3-BAC7-9020DF44C74D}" type="presParOf" srcId="{BDC45132-EC7A-45B0-AFF9-EA04A2FC83C2}" destId="{2001362F-90BB-4F7F-B569-4AFE60AD7B98}" srcOrd="8" destOrd="0" presId="urn:microsoft.com/office/officeart/2005/8/layout/vList3#3"/>
    <dgm:cxn modelId="{701F820A-28B3-4D99-8434-873F99FF377D}" type="presParOf" srcId="{2001362F-90BB-4F7F-B569-4AFE60AD7B98}" destId="{F4535FAD-5D86-4B85-8A7B-BA6C9A944A03}" srcOrd="0" destOrd="0" presId="urn:microsoft.com/office/officeart/2005/8/layout/vList3#3"/>
    <dgm:cxn modelId="{2224BE90-BD9F-40DA-AFAD-22BE84BA9AEB}" type="presParOf" srcId="{2001362F-90BB-4F7F-B569-4AFE60AD7B98}" destId="{A4E84F0D-2452-43AA-9620-C71E1D39BE48}" srcOrd="1" destOrd="0" presId="urn:microsoft.com/office/officeart/2005/8/layout/vList3#3"/>
    <dgm:cxn modelId="{5D2F8A9B-6492-4E98-99CE-8162DE25E7A9}" type="presParOf" srcId="{BDC45132-EC7A-45B0-AFF9-EA04A2FC83C2}" destId="{404EBA0C-FD47-4EBE-A18A-0BD0A22B53B1}" srcOrd="9" destOrd="0" presId="urn:microsoft.com/office/officeart/2005/8/layout/vList3#3"/>
    <dgm:cxn modelId="{39FE4CB7-699A-415B-B17C-8EC78EB2CBE1}" type="presParOf" srcId="{BDC45132-EC7A-45B0-AFF9-EA04A2FC83C2}" destId="{20A5E9F3-EEB6-459E-B800-55C159C8A4D3}" srcOrd="10" destOrd="0" presId="urn:microsoft.com/office/officeart/2005/8/layout/vList3#3"/>
    <dgm:cxn modelId="{F9A4DDB5-9CFA-4149-BD69-1C5D726A6222}" type="presParOf" srcId="{20A5E9F3-EEB6-459E-B800-55C159C8A4D3}" destId="{F8527260-0FB9-49DF-B3E7-8B98BE9AF131}" srcOrd="0" destOrd="0" presId="urn:microsoft.com/office/officeart/2005/8/layout/vList3#3"/>
    <dgm:cxn modelId="{F74221C1-BDF7-46AC-BB31-E53C2F592D2A}" type="presParOf" srcId="{20A5E9F3-EEB6-459E-B800-55C159C8A4D3}" destId="{7D59E034-B6FD-4A35-952E-FD19759ED9D4}" srcOrd="1" destOrd="0" presId="urn:microsoft.com/office/officeart/2005/8/layout/vList3#3"/>
    <dgm:cxn modelId="{6F1DAFFB-CF43-4D05-8430-D5A9CFAFFBFB}" type="presParOf" srcId="{BDC45132-EC7A-45B0-AFF9-EA04A2FC83C2}" destId="{667C2A6A-F943-4650-A06E-9C2DC9CFE8E4}" srcOrd="11" destOrd="0" presId="urn:microsoft.com/office/officeart/2005/8/layout/vList3#3"/>
    <dgm:cxn modelId="{5A22795E-4912-4848-8DFB-5A9F1A9C08B4}" type="presParOf" srcId="{BDC45132-EC7A-45B0-AFF9-EA04A2FC83C2}" destId="{2A314ECF-B6A9-4D57-B479-010A1053B496}" srcOrd="12" destOrd="0" presId="urn:microsoft.com/office/officeart/2005/8/layout/vList3#3"/>
    <dgm:cxn modelId="{8C4B95A5-AF47-4E52-99B5-F488EC41459F}" type="presParOf" srcId="{2A314ECF-B6A9-4D57-B479-010A1053B496}" destId="{994CCF6E-E009-4E62-B462-EF1AA6910453}" srcOrd="0" destOrd="0" presId="urn:microsoft.com/office/officeart/2005/8/layout/vList3#3"/>
    <dgm:cxn modelId="{99B0F732-0F3B-4A1C-91DB-D4485263C350}" type="presParOf" srcId="{2A314ECF-B6A9-4D57-B479-010A1053B496}" destId="{FAB10E4B-3867-485E-8B8C-45E308FFC341}" srcOrd="1" destOrd="0" presId="urn:microsoft.com/office/officeart/2005/8/layout/vList3#3"/>
    <dgm:cxn modelId="{664CE087-AD33-4E86-AEF4-E4A26E7EC32B}" type="presParOf" srcId="{BDC45132-EC7A-45B0-AFF9-EA04A2FC83C2}" destId="{0AE5D61A-5F3B-4AA3-969E-7D3258B73800}" srcOrd="13" destOrd="0" presId="urn:microsoft.com/office/officeart/2005/8/layout/vList3#3"/>
    <dgm:cxn modelId="{1136A6B9-185B-4B5B-956C-180DF6FF8A44}" type="presParOf" srcId="{BDC45132-EC7A-45B0-AFF9-EA04A2FC83C2}" destId="{8EA582B1-F2DF-45AB-BCF6-F4DC92889F66}" srcOrd="14" destOrd="0" presId="urn:microsoft.com/office/officeart/2005/8/layout/vList3#3"/>
    <dgm:cxn modelId="{DBAC3E4D-77CB-4F7F-8568-4C803838326F}" type="presParOf" srcId="{8EA582B1-F2DF-45AB-BCF6-F4DC92889F66}" destId="{B818E77D-1D5C-4725-B81A-18A6A65E0FE0}" srcOrd="0" destOrd="0" presId="urn:microsoft.com/office/officeart/2005/8/layout/vList3#3"/>
    <dgm:cxn modelId="{CEBB203E-573B-43BF-8E90-D2DBE4AC08A6}"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chemeClr val="tx1"/>
              </a:solidFill>
              <a:latin typeface="Arial" pitchFamily="34" charset="0"/>
              <a:cs typeface="Arial" pitchFamily="34" charset="0"/>
            </a:rPr>
            <a:t>Networks</a:t>
          </a:r>
          <a:endParaRPr lang="en-US" sz="1800" b="1" i="0" dirty="0">
            <a:solidFill>
              <a:schemeClr val="tx1"/>
            </a:solidFill>
            <a:latin typeface="Arial" pitchFamily="34" charset="0"/>
            <a:cs typeface="Arial" pitchFamily="34" charset="0"/>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chemeClr val="tx1"/>
              </a:solidFill>
              <a:latin typeface="Arial" pitchFamily="34" charset="0"/>
              <a:cs typeface="Arial" pitchFamily="34" charset="0"/>
            </a:rPr>
            <a:t>Operators</a:t>
          </a:r>
          <a:endParaRPr lang="en-US" sz="1800" b="1" i="0" dirty="0">
            <a:solidFill>
              <a:schemeClr val="tx1"/>
            </a:solidFill>
            <a:latin typeface="Arial" pitchFamily="34" charset="0"/>
            <a:cs typeface="Arial" pitchFamily="34" charset="0"/>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chemeClr val="tx1"/>
              </a:solidFill>
            </a:rPr>
            <a:t>Applications</a:t>
          </a:r>
          <a:endParaRPr lang="en-US" b="1" i="0" dirty="0">
            <a:solidFill>
              <a:schemeClr val="tx1"/>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chemeClr val="tx1"/>
              </a:solidFill>
              <a:latin typeface="Arial" pitchFamily="34" charset="0"/>
              <a:cs typeface="Arial" pitchFamily="34" charset="0"/>
            </a:rPr>
            <a:t>Devices</a:t>
          </a:r>
          <a:endParaRPr lang="en-US" sz="1800" b="1" i="0" dirty="0">
            <a:solidFill>
              <a:schemeClr val="tx1"/>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rgbClr val="FF0000"/>
              </a:solidFill>
              <a:latin typeface="Arial" pitchFamily="34" charset="0"/>
              <a:cs typeface="Arial" pitchFamily="34" charset="0"/>
            </a:rPr>
            <a:t>Manufactures</a:t>
          </a:r>
          <a:endParaRPr lang="en-US" sz="1800" b="1" i="0" dirty="0">
            <a:solidFill>
              <a:srgbClr val="FF0000"/>
            </a:solidFill>
            <a:latin typeface="Arial" pitchFamily="34" charset="0"/>
            <a:cs typeface="Arial" pitchFamily="34" charset="0"/>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chemeClr val="tx1"/>
              </a:solidFill>
            </a:rPr>
            <a:t>Application Frameworks</a:t>
          </a:r>
          <a:endParaRPr lang="en-US" b="1" i="0" dirty="0">
            <a:solidFill>
              <a:schemeClr val="tx1"/>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chemeClr val="tx1"/>
              </a:solidFill>
              <a:latin typeface="Arial" pitchFamily="34" charset="0"/>
              <a:cs typeface="Arial" pitchFamily="34" charset="0"/>
            </a:rPr>
            <a:t>Platforms/OS</a:t>
          </a:r>
          <a:endParaRPr lang="en-US" sz="1800" b="1" i="0" dirty="0">
            <a:solidFill>
              <a:schemeClr val="tx1"/>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custLinFactNeighborX="-820" custLinFactNeighborY="-2326">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377CEFDE-0123-4C41-8C3F-E6145CE1B731}" type="presOf" srcId="{DED3C916-868A-4BC9-85FA-A3ED2E8B6C6F}" destId="{FAB10E4B-3867-485E-8B8C-45E308FFC341}" srcOrd="0" destOrd="0" presId="urn:microsoft.com/office/officeart/2005/8/layout/vList3#3"/>
    <dgm:cxn modelId="{A39FADB8-8D41-46A7-9E58-3158CF84199E}" type="presOf" srcId="{93F77E1D-504B-42CE-84BF-7CD17DC15FD3}" destId="{CF940E80-999D-4B90-90AE-6167859CDD52}" srcOrd="0" destOrd="0" presId="urn:microsoft.com/office/officeart/2005/8/layout/vList3#3"/>
    <dgm:cxn modelId="{20D8922A-B1EF-4FB1-BEF4-8B94FB578471}" type="presOf" srcId="{4B9BA504-F9EA-4EC6-9F93-28F8EAB37356}" destId="{A4E84F0D-2452-43AA-9620-C71E1D39BE48}"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3B124262-A962-4BED-8D91-B4ED6E8A56D9}" srcId="{74C57C29-0166-46E7-9B7E-D8A1CD2A7DB7}" destId="{93F77E1D-504B-42CE-84BF-7CD17DC15FD3}" srcOrd="7" destOrd="0" parTransId="{C033034F-F965-4740-87B3-97D3A56F8834}" sibTransId="{86F84379-8614-48FE-8DAC-A9B04E02A562}"/>
    <dgm:cxn modelId="{40E90FDE-1A4F-4819-8056-8CC2B550458C}" type="presOf" srcId="{BE5126CC-20A1-439A-BCEE-888E847CE69E}" destId="{7D59E034-B6FD-4A35-952E-FD19759ED9D4}"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E4C5270B-DEF6-449C-81F7-D3898E326848}" type="presOf" srcId="{7438C58C-FF9B-4D16-882D-5C2AD984262B}" destId="{96901BB5-9B70-4715-A9E6-2FA18B37105D}" srcOrd="0" destOrd="0" presId="urn:microsoft.com/office/officeart/2005/8/layout/vList3#3"/>
    <dgm:cxn modelId="{8A49EACC-9503-4899-A7BC-E0559606B505}" type="presOf" srcId="{6F8036C5-ACA8-4EC0-B188-FA775E1846EE}" destId="{9C8D8035-7F1B-4231-9D75-B74D17A9064D}"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B058B490-7798-4125-8409-04D90A7C125E}" srcId="{74C57C29-0166-46E7-9B7E-D8A1CD2A7DB7}" destId="{4B9BA504-F9EA-4EC6-9F93-28F8EAB37356}" srcOrd="4" destOrd="0" parTransId="{27BFD866-CF88-42AB-B67E-F7FBD3EE6390}" sibTransId="{47F28996-FBAF-4CB9-A063-3B6176A17DA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5C768A04-74E9-45F5-A8A0-5A2C66BC2166}" type="presOf" srcId="{E5B9E83C-73D6-4A8C-AFFB-59081277CB02}" destId="{FBBE849B-3A63-4DBB-B162-7B5D80F9E3F5}" srcOrd="0" destOrd="0" presId="urn:microsoft.com/office/officeart/2005/8/layout/vList3#3"/>
    <dgm:cxn modelId="{86E3990A-AC0B-44E6-9EA6-D539BC3A2368}" type="presOf" srcId="{60568B3C-E44F-4D86-AFAD-1A41016E8942}" destId="{77E18531-C933-4EF2-93A4-8D00D6919B1A}" srcOrd="0" destOrd="0" presId="urn:microsoft.com/office/officeart/2005/8/layout/vList3#3"/>
    <dgm:cxn modelId="{091EA86E-59CC-48C6-B91A-B4671579E027}" type="presOf" srcId="{74C57C29-0166-46E7-9B7E-D8A1CD2A7DB7}" destId="{BDC45132-EC7A-45B0-AFF9-EA04A2FC83C2}"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79ADEC4D-D2E1-4949-A4D4-C36712C9FFF8}" type="presParOf" srcId="{BDC45132-EC7A-45B0-AFF9-EA04A2FC83C2}" destId="{955CF381-B321-4D71-ADE9-FA580D403BFC}" srcOrd="0" destOrd="0" presId="urn:microsoft.com/office/officeart/2005/8/layout/vList3#3"/>
    <dgm:cxn modelId="{990BD022-710E-470C-8132-CB69BC12A530}" type="presParOf" srcId="{955CF381-B321-4D71-ADE9-FA580D403BFC}" destId="{B55E9921-8A9A-40E7-90F7-750912E5AA7B}" srcOrd="0" destOrd="0" presId="urn:microsoft.com/office/officeart/2005/8/layout/vList3#3"/>
    <dgm:cxn modelId="{D831C1A6-80BB-4C84-B0A9-0176DA722906}" type="presParOf" srcId="{955CF381-B321-4D71-ADE9-FA580D403BFC}" destId="{9C8D8035-7F1B-4231-9D75-B74D17A9064D}" srcOrd="1" destOrd="0" presId="urn:microsoft.com/office/officeart/2005/8/layout/vList3#3"/>
    <dgm:cxn modelId="{40F79325-013A-4397-9E9E-9A9B04D731BA}" type="presParOf" srcId="{BDC45132-EC7A-45B0-AFF9-EA04A2FC83C2}" destId="{2EDC9AFF-515A-482F-8A35-B7899901E7D2}" srcOrd="1" destOrd="0" presId="urn:microsoft.com/office/officeart/2005/8/layout/vList3#3"/>
    <dgm:cxn modelId="{FB904103-71C2-4FA2-BD80-5D711CC9B0AC}" type="presParOf" srcId="{BDC45132-EC7A-45B0-AFF9-EA04A2FC83C2}" destId="{DA3F6B6A-B328-4251-B98E-8B3364EA3D6B}" srcOrd="2" destOrd="0" presId="urn:microsoft.com/office/officeart/2005/8/layout/vList3#3"/>
    <dgm:cxn modelId="{3F1A1610-0C8B-4BCF-83BA-F7D782906591}" type="presParOf" srcId="{DA3F6B6A-B328-4251-B98E-8B3364EA3D6B}" destId="{BD45B9A7-BBE6-4A52-9797-6E02DA7A5109}" srcOrd="0" destOrd="0" presId="urn:microsoft.com/office/officeart/2005/8/layout/vList3#3"/>
    <dgm:cxn modelId="{2A287BC5-C2CD-4166-9367-AD11176E8819}" type="presParOf" srcId="{DA3F6B6A-B328-4251-B98E-8B3364EA3D6B}" destId="{77E18531-C933-4EF2-93A4-8D00D6919B1A}" srcOrd="1" destOrd="0" presId="urn:microsoft.com/office/officeart/2005/8/layout/vList3#3"/>
    <dgm:cxn modelId="{17358021-D05B-49F6-9832-06B27416C6EA}" type="presParOf" srcId="{BDC45132-EC7A-45B0-AFF9-EA04A2FC83C2}" destId="{78F46316-B1AF-4731-9566-C2F601937EC9}" srcOrd="3" destOrd="0" presId="urn:microsoft.com/office/officeart/2005/8/layout/vList3#3"/>
    <dgm:cxn modelId="{04E6AE56-54C3-489C-9390-24DC8B9A801E}" type="presParOf" srcId="{BDC45132-EC7A-45B0-AFF9-EA04A2FC83C2}" destId="{58EA541A-8D0E-4CCA-9A20-4125DC3FA145}" srcOrd="4" destOrd="0" presId="urn:microsoft.com/office/officeart/2005/8/layout/vList3#3"/>
    <dgm:cxn modelId="{39F70480-FDC7-45B9-B50A-BFA28848B589}" type="presParOf" srcId="{58EA541A-8D0E-4CCA-9A20-4125DC3FA145}" destId="{BE6FDAA3-04EF-41E0-8B35-E249074B171B}" srcOrd="0" destOrd="0" presId="urn:microsoft.com/office/officeart/2005/8/layout/vList3#3"/>
    <dgm:cxn modelId="{17100794-18E2-4FE6-9064-F1CCC2E18DF3}" type="presParOf" srcId="{58EA541A-8D0E-4CCA-9A20-4125DC3FA145}" destId="{FBBE849B-3A63-4DBB-B162-7B5D80F9E3F5}" srcOrd="1" destOrd="0" presId="urn:microsoft.com/office/officeart/2005/8/layout/vList3#3"/>
    <dgm:cxn modelId="{CEF29109-3B17-4800-9A54-8FC80177B7E5}" type="presParOf" srcId="{BDC45132-EC7A-45B0-AFF9-EA04A2FC83C2}" destId="{B48FAC33-6B4A-4C4A-9D7C-A24ADE939FA8}" srcOrd="5" destOrd="0" presId="urn:microsoft.com/office/officeart/2005/8/layout/vList3#3"/>
    <dgm:cxn modelId="{92C7D1BF-0F97-4CCF-B683-19CD5EAA9D1E}" type="presParOf" srcId="{BDC45132-EC7A-45B0-AFF9-EA04A2FC83C2}" destId="{1761BF5A-0DDF-483F-9EAE-9FF771E79360}" srcOrd="6" destOrd="0" presId="urn:microsoft.com/office/officeart/2005/8/layout/vList3#3"/>
    <dgm:cxn modelId="{630CE297-D9FE-4BAE-B27B-502F99AFC208}" type="presParOf" srcId="{1761BF5A-0DDF-483F-9EAE-9FF771E79360}" destId="{A3E4E65D-B1B9-4481-B74B-03803C1E8893}" srcOrd="0" destOrd="0" presId="urn:microsoft.com/office/officeart/2005/8/layout/vList3#3"/>
    <dgm:cxn modelId="{16D6E034-C042-4D71-B352-D6492319B06A}" type="presParOf" srcId="{1761BF5A-0DDF-483F-9EAE-9FF771E79360}" destId="{96901BB5-9B70-4715-A9E6-2FA18B37105D}" srcOrd="1" destOrd="0" presId="urn:microsoft.com/office/officeart/2005/8/layout/vList3#3"/>
    <dgm:cxn modelId="{E90C4E28-9A09-4D79-AD3E-A05A93F8C519}" type="presParOf" srcId="{BDC45132-EC7A-45B0-AFF9-EA04A2FC83C2}" destId="{F6752086-F9C5-45F6-B9F4-972127DAB847}" srcOrd="7" destOrd="0" presId="urn:microsoft.com/office/officeart/2005/8/layout/vList3#3"/>
    <dgm:cxn modelId="{ECE53B35-D09E-489D-A8DA-1570458EE58A}" type="presParOf" srcId="{BDC45132-EC7A-45B0-AFF9-EA04A2FC83C2}" destId="{2001362F-90BB-4F7F-B569-4AFE60AD7B98}" srcOrd="8" destOrd="0" presId="urn:microsoft.com/office/officeart/2005/8/layout/vList3#3"/>
    <dgm:cxn modelId="{586D996A-55EA-49D4-91B4-2207CE5D4C7A}" type="presParOf" srcId="{2001362F-90BB-4F7F-B569-4AFE60AD7B98}" destId="{F4535FAD-5D86-4B85-8A7B-BA6C9A944A03}" srcOrd="0" destOrd="0" presId="urn:microsoft.com/office/officeart/2005/8/layout/vList3#3"/>
    <dgm:cxn modelId="{6EFFAB83-49D7-471B-AC95-F2D11246DF96}" type="presParOf" srcId="{2001362F-90BB-4F7F-B569-4AFE60AD7B98}" destId="{A4E84F0D-2452-43AA-9620-C71E1D39BE48}" srcOrd="1" destOrd="0" presId="urn:microsoft.com/office/officeart/2005/8/layout/vList3#3"/>
    <dgm:cxn modelId="{F1836FFF-3540-4273-9D69-D0CEE72D3289}" type="presParOf" srcId="{BDC45132-EC7A-45B0-AFF9-EA04A2FC83C2}" destId="{404EBA0C-FD47-4EBE-A18A-0BD0A22B53B1}" srcOrd="9" destOrd="0" presId="urn:microsoft.com/office/officeart/2005/8/layout/vList3#3"/>
    <dgm:cxn modelId="{3221171E-FA51-4BFC-9229-0151C68F2750}" type="presParOf" srcId="{BDC45132-EC7A-45B0-AFF9-EA04A2FC83C2}" destId="{20A5E9F3-EEB6-459E-B800-55C159C8A4D3}" srcOrd="10" destOrd="0" presId="urn:microsoft.com/office/officeart/2005/8/layout/vList3#3"/>
    <dgm:cxn modelId="{4B9CB183-7662-49DF-9005-F30996CD9588}" type="presParOf" srcId="{20A5E9F3-EEB6-459E-B800-55C159C8A4D3}" destId="{F8527260-0FB9-49DF-B3E7-8B98BE9AF131}" srcOrd="0" destOrd="0" presId="urn:microsoft.com/office/officeart/2005/8/layout/vList3#3"/>
    <dgm:cxn modelId="{19C796EB-9239-469E-9B40-25378088B87C}" type="presParOf" srcId="{20A5E9F3-EEB6-459E-B800-55C159C8A4D3}" destId="{7D59E034-B6FD-4A35-952E-FD19759ED9D4}" srcOrd="1" destOrd="0" presId="urn:microsoft.com/office/officeart/2005/8/layout/vList3#3"/>
    <dgm:cxn modelId="{B8A5AE89-74D7-440F-A228-2E55D7F5C818}" type="presParOf" srcId="{BDC45132-EC7A-45B0-AFF9-EA04A2FC83C2}" destId="{667C2A6A-F943-4650-A06E-9C2DC9CFE8E4}" srcOrd="11" destOrd="0" presId="urn:microsoft.com/office/officeart/2005/8/layout/vList3#3"/>
    <dgm:cxn modelId="{22A89554-8B6F-43E4-8452-8B625776AD5A}" type="presParOf" srcId="{BDC45132-EC7A-45B0-AFF9-EA04A2FC83C2}" destId="{2A314ECF-B6A9-4D57-B479-010A1053B496}" srcOrd="12" destOrd="0" presId="urn:microsoft.com/office/officeart/2005/8/layout/vList3#3"/>
    <dgm:cxn modelId="{37DB5606-1E9C-4269-875B-487E89D291B8}" type="presParOf" srcId="{2A314ECF-B6A9-4D57-B479-010A1053B496}" destId="{994CCF6E-E009-4E62-B462-EF1AA6910453}" srcOrd="0" destOrd="0" presId="urn:microsoft.com/office/officeart/2005/8/layout/vList3#3"/>
    <dgm:cxn modelId="{76FDB5E8-70CC-488E-B3D3-CE040911BD2D}" type="presParOf" srcId="{2A314ECF-B6A9-4D57-B479-010A1053B496}" destId="{FAB10E4B-3867-485E-8B8C-45E308FFC341}" srcOrd="1" destOrd="0" presId="urn:microsoft.com/office/officeart/2005/8/layout/vList3#3"/>
    <dgm:cxn modelId="{185691E9-12A7-4637-8D53-1A6780F0C24C}" type="presParOf" srcId="{BDC45132-EC7A-45B0-AFF9-EA04A2FC83C2}" destId="{0AE5D61A-5F3B-4AA3-969E-7D3258B73800}" srcOrd="13" destOrd="0" presId="urn:microsoft.com/office/officeart/2005/8/layout/vList3#3"/>
    <dgm:cxn modelId="{FF556871-9AF3-48B1-80AF-A88798661030}" type="presParOf" srcId="{BDC45132-EC7A-45B0-AFF9-EA04A2FC83C2}" destId="{8EA582B1-F2DF-45AB-BCF6-F4DC92889F66}" srcOrd="14" destOrd="0" presId="urn:microsoft.com/office/officeart/2005/8/layout/vList3#3"/>
    <dgm:cxn modelId="{CA4CA67E-9F88-42CE-8773-A9F14DB61A3B}" type="presParOf" srcId="{8EA582B1-F2DF-45AB-BCF6-F4DC92889F66}" destId="{B818E77D-1D5C-4725-B81A-18A6A65E0FE0}" srcOrd="0" destOrd="0" presId="urn:microsoft.com/office/officeart/2005/8/layout/vList3#3"/>
    <dgm:cxn modelId="{BE2B1727-DD65-491A-8672-BC721F72D059}"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chemeClr val="tx1"/>
              </a:solidFill>
              <a:latin typeface="Arial" pitchFamily="34" charset="0"/>
              <a:cs typeface="Arial" pitchFamily="34" charset="0"/>
            </a:rPr>
            <a:t>Networks</a:t>
          </a:r>
          <a:endParaRPr lang="en-US" sz="1800" b="1" i="0" dirty="0">
            <a:solidFill>
              <a:schemeClr val="tx1"/>
            </a:solidFill>
            <a:latin typeface="Arial" pitchFamily="34" charset="0"/>
            <a:cs typeface="Arial" pitchFamily="34" charset="0"/>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chemeClr val="tx1"/>
              </a:solidFill>
              <a:latin typeface="Arial" pitchFamily="34" charset="0"/>
              <a:cs typeface="Arial" pitchFamily="34" charset="0"/>
            </a:rPr>
            <a:t>Operators</a:t>
          </a:r>
          <a:endParaRPr lang="en-US" sz="1800" b="1" i="0" dirty="0">
            <a:solidFill>
              <a:schemeClr val="tx1"/>
            </a:solidFill>
            <a:latin typeface="Arial" pitchFamily="34" charset="0"/>
            <a:cs typeface="Arial" pitchFamily="34" charset="0"/>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chemeClr val="tx1"/>
              </a:solidFill>
            </a:rPr>
            <a:t>Applications</a:t>
          </a:r>
          <a:endParaRPr lang="en-US" b="1" i="0" dirty="0">
            <a:solidFill>
              <a:schemeClr val="tx1"/>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rgbClr val="FF0000"/>
              </a:solidFill>
              <a:latin typeface="Arial" pitchFamily="34" charset="0"/>
              <a:cs typeface="Arial" pitchFamily="34" charset="0"/>
            </a:rPr>
            <a:t>Devices</a:t>
          </a:r>
          <a:endParaRPr lang="en-US" sz="1800" b="1" i="0" dirty="0">
            <a:solidFill>
              <a:srgbClr val="FF0000"/>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chemeClr val="tx1"/>
              </a:solidFill>
              <a:latin typeface="Arial" pitchFamily="34" charset="0"/>
              <a:cs typeface="Arial" pitchFamily="34" charset="0"/>
            </a:rPr>
            <a:t>Manufactures</a:t>
          </a:r>
          <a:endParaRPr lang="en-US" sz="1800" b="1" i="0" dirty="0">
            <a:solidFill>
              <a:schemeClr val="tx1"/>
            </a:solidFill>
            <a:latin typeface="Arial" pitchFamily="34" charset="0"/>
            <a:cs typeface="Arial" pitchFamily="34" charset="0"/>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chemeClr val="tx1"/>
              </a:solidFill>
            </a:rPr>
            <a:t>Application Frameworks</a:t>
          </a:r>
          <a:endParaRPr lang="en-US" b="1" i="0" dirty="0">
            <a:solidFill>
              <a:schemeClr val="tx1"/>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chemeClr val="tx1"/>
              </a:solidFill>
              <a:latin typeface="Arial" pitchFamily="34" charset="0"/>
              <a:cs typeface="Arial" pitchFamily="34" charset="0"/>
            </a:rPr>
            <a:t>Platforms/OS</a:t>
          </a:r>
          <a:endParaRPr lang="en-US" sz="1800" b="1" i="0" dirty="0">
            <a:solidFill>
              <a:schemeClr val="tx1"/>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9A6E1CBA-60C8-4AB1-9657-2692401D02FA}" type="presOf" srcId="{BE5126CC-20A1-439A-BCEE-888E847CE69E}" destId="{7D59E034-B6FD-4A35-952E-FD19759ED9D4}" srcOrd="0" destOrd="0" presId="urn:microsoft.com/office/officeart/2005/8/layout/vList3#3"/>
    <dgm:cxn modelId="{6E5DB83C-9E90-4F8D-958E-E46773B7292A}" type="presOf" srcId="{DED3C916-868A-4BC9-85FA-A3ED2E8B6C6F}" destId="{FAB10E4B-3867-485E-8B8C-45E308FFC341}" srcOrd="0" destOrd="0" presId="urn:microsoft.com/office/officeart/2005/8/layout/vList3#3"/>
    <dgm:cxn modelId="{3B124262-A962-4BED-8D91-B4ED6E8A56D9}" srcId="{74C57C29-0166-46E7-9B7E-D8A1CD2A7DB7}" destId="{93F77E1D-504B-42CE-84BF-7CD17DC15FD3}" srcOrd="7" destOrd="0" parTransId="{C033034F-F965-4740-87B3-97D3A56F8834}" sibTransId="{86F84379-8614-48FE-8DAC-A9B04E02A562}"/>
    <dgm:cxn modelId="{E965DB4C-6055-4A02-A8EF-05E0476F252A}" srcId="{74C57C29-0166-46E7-9B7E-D8A1CD2A7DB7}" destId="{6F8036C5-ACA8-4EC0-B188-FA775E1846EE}" srcOrd="0" destOrd="0" parTransId="{EC76EBE1-3A74-4356-9BC9-BC95752676C9}" sibTransId="{D2827263-FB7D-4FF3-9E53-5F7288EF19BF}"/>
    <dgm:cxn modelId="{D2E1C0D6-402B-4A4A-9C1D-A6E1E42621AB}" srcId="{74C57C29-0166-46E7-9B7E-D8A1CD2A7DB7}" destId="{BE5126CC-20A1-439A-BCEE-888E847CE69E}" srcOrd="5" destOrd="0" parTransId="{C747C6A2-38FF-4FF6-A805-B5DFF7A55F02}" sibTransId="{AD232D94-4640-4D4B-9CF9-9E38790CD0ED}"/>
    <dgm:cxn modelId="{4B2A47F4-6FA2-4452-AA23-F580EB389AE1}" srcId="{74C57C29-0166-46E7-9B7E-D8A1CD2A7DB7}" destId="{E5B9E83C-73D6-4A8C-AFFB-59081277CB02}" srcOrd="2" destOrd="0" parTransId="{122CC3B4-0F9C-40A5-8B42-8AA40CA8606C}" sibTransId="{F146AA27-0965-474E-80B8-B9F7828807F2}"/>
    <dgm:cxn modelId="{D3072757-6CD1-4643-9EF8-95ADBE8CFFB6}" type="presOf" srcId="{93F77E1D-504B-42CE-84BF-7CD17DC15FD3}" destId="{CF940E80-999D-4B90-90AE-6167859CDD52}"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3DEF2F51-8F83-4D87-A852-36F7E1A31AF6}" type="presOf" srcId="{E5B9E83C-73D6-4A8C-AFFB-59081277CB02}" destId="{FBBE849B-3A63-4DBB-B162-7B5D80F9E3F5}" srcOrd="0" destOrd="0" presId="urn:microsoft.com/office/officeart/2005/8/layout/vList3#3"/>
    <dgm:cxn modelId="{CF5AD8C9-F23F-4B33-B67B-A6A4B4E4C37D}" srcId="{74C57C29-0166-46E7-9B7E-D8A1CD2A7DB7}" destId="{DED3C916-868A-4BC9-85FA-A3ED2E8B6C6F}" srcOrd="6" destOrd="0" parTransId="{A64DE8B1-01F6-4D74-9841-D4FE7F032BC3}" sibTransId="{008FC4B1-DC57-44FE-9FA2-0D0C27969CC1}"/>
    <dgm:cxn modelId="{7259F208-7F41-40DB-BAE6-0DC47F314163}" type="presOf" srcId="{74C57C29-0166-46E7-9B7E-D8A1CD2A7DB7}" destId="{BDC45132-EC7A-45B0-AFF9-EA04A2FC83C2}" srcOrd="0" destOrd="0" presId="urn:microsoft.com/office/officeart/2005/8/layout/vList3#3"/>
    <dgm:cxn modelId="{04AEF7AA-1CF2-4AF7-9D05-8962A687EB8F}" srcId="{74C57C29-0166-46E7-9B7E-D8A1CD2A7DB7}" destId="{7438C58C-FF9B-4D16-882D-5C2AD984262B}" srcOrd="3" destOrd="0" parTransId="{6EE29003-16F1-45BB-80B9-EB65460F4B4F}" sibTransId="{07567B33-8113-4E13-94D8-AE9676AFFE37}"/>
    <dgm:cxn modelId="{5671E858-2863-40FD-9AAC-D82AE426D080}" type="presOf" srcId="{4B9BA504-F9EA-4EC6-9F93-28F8EAB37356}" destId="{A4E84F0D-2452-43AA-9620-C71E1D39BE48}" srcOrd="0" destOrd="0" presId="urn:microsoft.com/office/officeart/2005/8/layout/vList3#3"/>
    <dgm:cxn modelId="{D25AE1E9-C8BE-4BD8-8A86-303F4374F74A}" type="presOf" srcId="{60568B3C-E44F-4D86-AFAD-1A41016E8942}" destId="{77E18531-C933-4EF2-93A4-8D00D6919B1A}" srcOrd="0" destOrd="0" presId="urn:microsoft.com/office/officeart/2005/8/layout/vList3#3"/>
    <dgm:cxn modelId="{07A2D942-04EB-4962-AAC1-680C494E63DD}" type="presOf" srcId="{7438C58C-FF9B-4D16-882D-5C2AD984262B}" destId="{96901BB5-9B70-4715-A9E6-2FA18B37105D}"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9859C3D1-6B4D-41A5-AED3-E9FC820B57FA}" type="presOf" srcId="{6F8036C5-ACA8-4EC0-B188-FA775E1846EE}" destId="{9C8D8035-7F1B-4231-9D75-B74D17A9064D}" srcOrd="0" destOrd="0" presId="urn:microsoft.com/office/officeart/2005/8/layout/vList3#3"/>
    <dgm:cxn modelId="{A01EF4F3-1E76-433A-B568-022DF65B694A}" type="presParOf" srcId="{BDC45132-EC7A-45B0-AFF9-EA04A2FC83C2}" destId="{955CF381-B321-4D71-ADE9-FA580D403BFC}" srcOrd="0" destOrd="0" presId="urn:microsoft.com/office/officeart/2005/8/layout/vList3#3"/>
    <dgm:cxn modelId="{8470CB95-39D4-4A8D-BCA6-5D3A2D8AC1D3}" type="presParOf" srcId="{955CF381-B321-4D71-ADE9-FA580D403BFC}" destId="{B55E9921-8A9A-40E7-90F7-750912E5AA7B}" srcOrd="0" destOrd="0" presId="urn:microsoft.com/office/officeart/2005/8/layout/vList3#3"/>
    <dgm:cxn modelId="{C7F07C9F-D315-4F9B-8A59-B1B72401E3D9}" type="presParOf" srcId="{955CF381-B321-4D71-ADE9-FA580D403BFC}" destId="{9C8D8035-7F1B-4231-9D75-B74D17A9064D}" srcOrd="1" destOrd="0" presId="urn:microsoft.com/office/officeart/2005/8/layout/vList3#3"/>
    <dgm:cxn modelId="{60B9192C-9CA6-491C-864A-2D3CD9BD7DF1}" type="presParOf" srcId="{BDC45132-EC7A-45B0-AFF9-EA04A2FC83C2}" destId="{2EDC9AFF-515A-482F-8A35-B7899901E7D2}" srcOrd="1" destOrd="0" presId="urn:microsoft.com/office/officeart/2005/8/layout/vList3#3"/>
    <dgm:cxn modelId="{E40F9D7E-144E-457A-B855-F4CE24451460}" type="presParOf" srcId="{BDC45132-EC7A-45B0-AFF9-EA04A2FC83C2}" destId="{DA3F6B6A-B328-4251-B98E-8B3364EA3D6B}" srcOrd="2" destOrd="0" presId="urn:microsoft.com/office/officeart/2005/8/layout/vList3#3"/>
    <dgm:cxn modelId="{B80C2CA6-2047-41A7-ACF1-DAACB10DB13A}" type="presParOf" srcId="{DA3F6B6A-B328-4251-B98E-8B3364EA3D6B}" destId="{BD45B9A7-BBE6-4A52-9797-6E02DA7A5109}" srcOrd="0" destOrd="0" presId="urn:microsoft.com/office/officeart/2005/8/layout/vList3#3"/>
    <dgm:cxn modelId="{B9F2D11B-EB71-4BB4-B819-0EAA72D9C582}" type="presParOf" srcId="{DA3F6B6A-B328-4251-B98E-8B3364EA3D6B}" destId="{77E18531-C933-4EF2-93A4-8D00D6919B1A}" srcOrd="1" destOrd="0" presId="urn:microsoft.com/office/officeart/2005/8/layout/vList3#3"/>
    <dgm:cxn modelId="{0720A203-A2CB-40DD-81D9-78DD4D7CE11C}" type="presParOf" srcId="{BDC45132-EC7A-45B0-AFF9-EA04A2FC83C2}" destId="{78F46316-B1AF-4731-9566-C2F601937EC9}" srcOrd="3" destOrd="0" presId="urn:microsoft.com/office/officeart/2005/8/layout/vList3#3"/>
    <dgm:cxn modelId="{719C6555-4CCA-4F4A-AD29-BD9CE6DD1ECE}" type="presParOf" srcId="{BDC45132-EC7A-45B0-AFF9-EA04A2FC83C2}" destId="{58EA541A-8D0E-4CCA-9A20-4125DC3FA145}" srcOrd="4" destOrd="0" presId="urn:microsoft.com/office/officeart/2005/8/layout/vList3#3"/>
    <dgm:cxn modelId="{444599C0-7367-40E4-80EA-F825D63C9316}" type="presParOf" srcId="{58EA541A-8D0E-4CCA-9A20-4125DC3FA145}" destId="{BE6FDAA3-04EF-41E0-8B35-E249074B171B}" srcOrd="0" destOrd="0" presId="urn:microsoft.com/office/officeart/2005/8/layout/vList3#3"/>
    <dgm:cxn modelId="{052786F7-1C3E-4860-A742-DA9EE42470BB}" type="presParOf" srcId="{58EA541A-8D0E-4CCA-9A20-4125DC3FA145}" destId="{FBBE849B-3A63-4DBB-B162-7B5D80F9E3F5}" srcOrd="1" destOrd="0" presId="urn:microsoft.com/office/officeart/2005/8/layout/vList3#3"/>
    <dgm:cxn modelId="{130E55EC-5C83-4FB6-8C16-8DEED17A7A0D}" type="presParOf" srcId="{BDC45132-EC7A-45B0-AFF9-EA04A2FC83C2}" destId="{B48FAC33-6B4A-4C4A-9D7C-A24ADE939FA8}" srcOrd="5" destOrd="0" presId="urn:microsoft.com/office/officeart/2005/8/layout/vList3#3"/>
    <dgm:cxn modelId="{DD436A52-06AD-42CA-9628-7E810C201162}" type="presParOf" srcId="{BDC45132-EC7A-45B0-AFF9-EA04A2FC83C2}" destId="{1761BF5A-0DDF-483F-9EAE-9FF771E79360}" srcOrd="6" destOrd="0" presId="urn:microsoft.com/office/officeart/2005/8/layout/vList3#3"/>
    <dgm:cxn modelId="{21412873-6BE0-4DDD-9B1E-E0F93D00DF2B}" type="presParOf" srcId="{1761BF5A-0DDF-483F-9EAE-9FF771E79360}" destId="{A3E4E65D-B1B9-4481-B74B-03803C1E8893}" srcOrd="0" destOrd="0" presId="urn:microsoft.com/office/officeart/2005/8/layout/vList3#3"/>
    <dgm:cxn modelId="{BE82F5F2-A6FC-451A-9348-98DFAE58EC27}" type="presParOf" srcId="{1761BF5A-0DDF-483F-9EAE-9FF771E79360}" destId="{96901BB5-9B70-4715-A9E6-2FA18B37105D}" srcOrd="1" destOrd="0" presId="urn:microsoft.com/office/officeart/2005/8/layout/vList3#3"/>
    <dgm:cxn modelId="{AE770819-E900-42F2-96DA-5F9B9ED39FA2}" type="presParOf" srcId="{BDC45132-EC7A-45B0-AFF9-EA04A2FC83C2}" destId="{F6752086-F9C5-45F6-B9F4-972127DAB847}" srcOrd="7" destOrd="0" presId="urn:microsoft.com/office/officeart/2005/8/layout/vList3#3"/>
    <dgm:cxn modelId="{EAA3654B-6AC2-48BD-8061-00A01C659214}" type="presParOf" srcId="{BDC45132-EC7A-45B0-AFF9-EA04A2FC83C2}" destId="{2001362F-90BB-4F7F-B569-4AFE60AD7B98}" srcOrd="8" destOrd="0" presId="urn:microsoft.com/office/officeart/2005/8/layout/vList3#3"/>
    <dgm:cxn modelId="{52C2A0FE-2E23-4C3C-8673-0D02AC224C19}" type="presParOf" srcId="{2001362F-90BB-4F7F-B569-4AFE60AD7B98}" destId="{F4535FAD-5D86-4B85-8A7B-BA6C9A944A03}" srcOrd="0" destOrd="0" presId="urn:microsoft.com/office/officeart/2005/8/layout/vList3#3"/>
    <dgm:cxn modelId="{FA7236B7-51AB-459E-A14C-F7C8362A03D3}" type="presParOf" srcId="{2001362F-90BB-4F7F-B569-4AFE60AD7B98}" destId="{A4E84F0D-2452-43AA-9620-C71E1D39BE48}" srcOrd="1" destOrd="0" presId="urn:microsoft.com/office/officeart/2005/8/layout/vList3#3"/>
    <dgm:cxn modelId="{9226E3A1-95FC-4880-A106-2C6BA1667527}" type="presParOf" srcId="{BDC45132-EC7A-45B0-AFF9-EA04A2FC83C2}" destId="{404EBA0C-FD47-4EBE-A18A-0BD0A22B53B1}" srcOrd="9" destOrd="0" presId="urn:microsoft.com/office/officeart/2005/8/layout/vList3#3"/>
    <dgm:cxn modelId="{CDDA22B5-1473-4FFD-B32F-037D6D65F493}" type="presParOf" srcId="{BDC45132-EC7A-45B0-AFF9-EA04A2FC83C2}" destId="{20A5E9F3-EEB6-459E-B800-55C159C8A4D3}" srcOrd="10" destOrd="0" presId="urn:microsoft.com/office/officeart/2005/8/layout/vList3#3"/>
    <dgm:cxn modelId="{C824C757-E55B-47A8-9352-8FF3278637A3}" type="presParOf" srcId="{20A5E9F3-EEB6-459E-B800-55C159C8A4D3}" destId="{F8527260-0FB9-49DF-B3E7-8B98BE9AF131}" srcOrd="0" destOrd="0" presId="urn:microsoft.com/office/officeart/2005/8/layout/vList3#3"/>
    <dgm:cxn modelId="{00E5C2AA-F5CB-4B8B-87E3-F3795BBD4DF7}" type="presParOf" srcId="{20A5E9F3-EEB6-459E-B800-55C159C8A4D3}" destId="{7D59E034-B6FD-4A35-952E-FD19759ED9D4}" srcOrd="1" destOrd="0" presId="urn:microsoft.com/office/officeart/2005/8/layout/vList3#3"/>
    <dgm:cxn modelId="{F12C12B9-A44D-41FB-8EF6-F91F85DA64A2}" type="presParOf" srcId="{BDC45132-EC7A-45B0-AFF9-EA04A2FC83C2}" destId="{667C2A6A-F943-4650-A06E-9C2DC9CFE8E4}" srcOrd="11" destOrd="0" presId="urn:microsoft.com/office/officeart/2005/8/layout/vList3#3"/>
    <dgm:cxn modelId="{49D2EE54-77F4-49A1-A19C-E5E0F393776B}" type="presParOf" srcId="{BDC45132-EC7A-45B0-AFF9-EA04A2FC83C2}" destId="{2A314ECF-B6A9-4D57-B479-010A1053B496}" srcOrd="12" destOrd="0" presId="urn:microsoft.com/office/officeart/2005/8/layout/vList3#3"/>
    <dgm:cxn modelId="{DDCD4364-12B4-4EF5-A448-EE205E000D06}" type="presParOf" srcId="{2A314ECF-B6A9-4D57-B479-010A1053B496}" destId="{994CCF6E-E009-4E62-B462-EF1AA6910453}" srcOrd="0" destOrd="0" presId="urn:microsoft.com/office/officeart/2005/8/layout/vList3#3"/>
    <dgm:cxn modelId="{19FC47F2-FA38-4D50-B4CD-19070ED5E929}" type="presParOf" srcId="{2A314ECF-B6A9-4D57-B479-010A1053B496}" destId="{FAB10E4B-3867-485E-8B8C-45E308FFC341}" srcOrd="1" destOrd="0" presId="urn:microsoft.com/office/officeart/2005/8/layout/vList3#3"/>
    <dgm:cxn modelId="{5E0A8DA5-205C-4692-9A51-077FEE61BC57}" type="presParOf" srcId="{BDC45132-EC7A-45B0-AFF9-EA04A2FC83C2}" destId="{0AE5D61A-5F3B-4AA3-969E-7D3258B73800}" srcOrd="13" destOrd="0" presId="urn:microsoft.com/office/officeart/2005/8/layout/vList3#3"/>
    <dgm:cxn modelId="{4E63D66B-0BE5-4D6B-9EEB-D0DB0B844089}" type="presParOf" srcId="{BDC45132-EC7A-45B0-AFF9-EA04A2FC83C2}" destId="{8EA582B1-F2DF-45AB-BCF6-F4DC92889F66}" srcOrd="14" destOrd="0" presId="urn:microsoft.com/office/officeart/2005/8/layout/vList3#3"/>
    <dgm:cxn modelId="{BD6C229B-1621-4342-95C9-D95A1E328E05}" type="presParOf" srcId="{8EA582B1-F2DF-45AB-BCF6-F4DC92889F66}" destId="{B818E77D-1D5C-4725-B81A-18A6A65E0FE0}" srcOrd="0" destOrd="0" presId="urn:microsoft.com/office/officeart/2005/8/layout/vList3#3"/>
    <dgm:cxn modelId="{CBE95AB7-2D26-4EBD-8DD3-D65B66EF9C76}"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EE2FBB-C09A-450C-AC2E-BB797EA1B9C6}"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6D6034B2-2F52-4725-B6A7-676BDEDDFB35}">
      <dgm:prSet phldrT="[Text]"/>
      <dgm:spPr/>
      <dgm:t>
        <a:bodyPr/>
        <a:lstStyle/>
        <a:p>
          <a:r>
            <a:rPr lang="en-US" dirty="0" smtClean="0"/>
            <a:t>Mobile computers</a:t>
          </a:r>
          <a:endParaRPr lang="en-US" dirty="0"/>
        </a:p>
      </dgm:t>
    </dgm:pt>
    <dgm:pt modelId="{728ECEE8-177E-48DA-B39E-51613EB67E64}" type="parTrans" cxnId="{35383B72-0AB5-4094-89AF-4DD68136429B}">
      <dgm:prSet/>
      <dgm:spPr/>
      <dgm:t>
        <a:bodyPr/>
        <a:lstStyle/>
        <a:p>
          <a:endParaRPr lang="en-US"/>
        </a:p>
      </dgm:t>
    </dgm:pt>
    <dgm:pt modelId="{9F11314D-ED00-4E12-A2FE-DFF7D1C3E4F3}" type="sibTrans" cxnId="{35383B72-0AB5-4094-89AF-4DD68136429B}">
      <dgm:prSet/>
      <dgm:spPr/>
      <dgm:t>
        <a:bodyPr/>
        <a:lstStyle/>
        <a:p>
          <a:endParaRPr lang="en-US"/>
        </a:p>
      </dgm:t>
    </dgm:pt>
    <dgm:pt modelId="{B0F1C838-9D36-419C-B0D9-F835A3DEE86C}">
      <dgm:prSet phldrT="[Text]"/>
      <dgm:spPr/>
      <dgm:t>
        <a:bodyPr/>
        <a:lstStyle/>
        <a:p>
          <a:r>
            <a:rPr lang="en-US" dirty="0" smtClean="0"/>
            <a:t>Pager</a:t>
          </a:r>
          <a:endParaRPr lang="en-US" dirty="0"/>
        </a:p>
      </dgm:t>
    </dgm:pt>
    <dgm:pt modelId="{718CA0B2-CDCF-49D7-9E7E-A83ECC3F5793}" type="parTrans" cxnId="{42B3B114-50BB-4025-8A2E-7E9FFC884B83}">
      <dgm:prSet/>
      <dgm:spPr/>
      <dgm:t>
        <a:bodyPr/>
        <a:lstStyle/>
        <a:p>
          <a:endParaRPr lang="en-US"/>
        </a:p>
      </dgm:t>
    </dgm:pt>
    <dgm:pt modelId="{9CC6CC3C-233E-44C4-8A09-BBC5EF103D61}" type="sibTrans" cxnId="{42B3B114-50BB-4025-8A2E-7E9FFC884B83}">
      <dgm:prSet/>
      <dgm:spPr/>
      <dgm:t>
        <a:bodyPr/>
        <a:lstStyle/>
        <a:p>
          <a:endParaRPr lang="en-US"/>
        </a:p>
      </dgm:t>
    </dgm:pt>
    <dgm:pt modelId="{C9D21025-B5BC-424D-8984-7DEBE8086D26}">
      <dgm:prSet phldrT="[Text]"/>
      <dgm:spPr/>
      <dgm:t>
        <a:bodyPr/>
        <a:lstStyle/>
        <a:p>
          <a:r>
            <a:rPr lang="en-US" dirty="0" smtClean="0"/>
            <a:t>Personal Navigation device (PND)</a:t>
          </a:r>
          <a:endParaRPr lang="en-US" dirty="0"/>
        </a:p>
      </dgm:t>
    </dgm:pt>
    <dgm:pt modelId="{2E8F8542-F2A3-4FF3-BE27-F4C4075F3BEB}" type="parTrans" cxnId="{811AFCE8-327B-420B-B60D-382D74A6CBEC}">
      <dgm:prSet/>
      <dgm:spPr/>
      <dgm:t>
        <a:bodyPr/>
        <a:lstStyle/>
        <a:p>
          <a:endParaRPr lang="en-US"/>
        </a:p>
      </dgm:t>
    </dgm:pt>
    <dgm:pt modelId="{BA3B5CEB-4BEC-4913-AD10-99CC09D890E9}" type="sibTrans" cxnId="{811AFCE8-327B-420B-B60D-382D74A6CBEC}">
      <dgm:prSet/>
      <dgm:spPr/>
      <dgm:t>
        <a:bodyPr/>
        <a:lstStyle/>
        <a:p>
          <a:endParaRPr lang="en-US"/>
        </a:p>
      </dgm:t>
    </dgm:pt>
    <dgm:pt modelId="{EBAD756B-DB77-4F81-B39F-047E216B9FAA}">
      <dgm:prSet phldrT="[Text]"/>
      <dgm:spPr/>
      <dgm:t>
        <a:bodyPr/>
        <a:lstStyle/>
        <a:p>
          <a:r>
            <a:rPr lang="en-US" dirty="0" smtClean="0"/>
            <a:t>Tablet Computer</a:t>
          </a:r>
          <a:endParaRPr lang="en-US" dirty="0"/>
        </a:p>
      </dgm:t>
    </dgm:pt>
    <dgm:pt modelId="{5F9D1C21-4699-4984-B46C-2D02BEBA8274}" type="parTrans" cxnId="{7471EAB1-22A4-4100-88FC-A43DE850B874}">
      <dgm:prSet/>
      <dgm:spPr/>
      <dgm:t>
        <a:bodyPr/>
        <a:lstStyle/>
        <a:p>
          <a:endParaRPr lang="en-US"/>
        </a:p>
      </dgm:t>
    </dgm:pt>
    <dgm:pt modelId="{AA8C386E-2732-429E-96A4-07CD4ECB2339}" type="sibTrans" cxnId="{7471EAB1-22A4-4100-88FC-A43DE850B874}">
      <dgm:prSet/>
      <dgm:spPr/>
      <dgm:t>
        <a:bodyPr/>
        <a:lstStyle/>
        <a:p>
          <a:endParaRPr lang="en-US"/>
        </a:p>
      </dgm:t>
    </dgm:pt>
    <dgm:pt modelId="{3DAC09DF-04C9-429D-BE04-1619FE4D8EA6}">
      <dgm:prSet phldrT="[Text]"/>
      <dgm:spPr/>
      <dgm:t>
        <a:bodyPr/>
        <a:lstStyle/>
        <a:p>
          <a:r>
            <a:rPr lang="en-US" dirty="0" smtClean="0"/>
            <a:t>Mobile phone</a:t>
          </a:r>
          <a:endParaRPr lang="en-US" dirty="0"/>
        </a:p>
      </dgm:t>
    </dgm:pt>
    <dgm:pt modelId="{C964DFE5-AF29-4A72-88EC-1EE9CEBFBDDB}" type="parTrans" cxnId="{4130616A-48B2-43BD-8595-FEB513415EEB}">
      <dgm:prSet/>
      <dgm:spPr/>
      <dgm:t>
        <a:bodyPr/>
        <a:lstStyle/>
        <a:p>
          <a:endParaRPr lang="en-US"/>
        </a:p>
      </dgm:t>
    </dgm:pt>
    <dgm:pt modelId="{A2EFFC10-A7D1-4DC6-BE25-D3A53228998B}" type="sibTrans" cxnId="{4130616A-48B2-43BD-8595-FEB513415EEB}">
      <dgm:prSet/>
      <dgm:spPr/>
      <dgm:t>
        <a:bodyPr/>
        <a:lstStyle/>
        <a:p>
          <a:endParaRPr lang="en-US"/>
        </a:p>
      </dgm:t>
    </dgm:pt>
    <dgm:pt modelId="{0CBA1594-0606-4DC0-8E37-B339ED887E62}">
      <dgm:prSet/>
      <dgm:spPr/>
      <dgm:t>
        <a:bodyPr/>
        <a:lstStyle/>
        <a:p>
          <a:r>
            <a:rPr lang="en-US" dirty="0" smtClean="0"/>
            <a:t>Digital video Camera (DVC)</a:t>
          </a:r>
          <a:endParaRPr lang="en-US" dirty="0"/>
        </a:p>
      </dgm:t>
    </dgm:pt>
    <dgm:pt modelId="{A6C1233D-19D6-473D-A81F-86D63E1F9BEC}" type="parTrans" cxnId="{70511458-32C5-4DD1-BAD5-0B6359732B3B}">
      <dgm:prSet/>
      <dgm:spPr/>
      <dgm:t>
        <a:bodyPr/>
        <a:lstStyle/>
        <a:p>
          <a:endParaRPr lang="en-US"/>
        </a:p>
      </dgm:t>
    </dgm:pt>
    <dgm:pt modelId="{26EA5182-CE9A-461D-B8CC-B7A5D1DFFC6E}" type="sibTrans" cxnId="{70511458-32C5-4DD1-BAD5-0B6359732B3B}">
      <dgm:prSet/>
      <dgm:spPr/>
      <dgm:t>
        <a:bodyPr/>
        <a:lstStyle/>
        <a:p>
          <a:endParaRPr lang="en-US"/>
        </a:p>
      </dgm:t>
    </dgm:pt>
    <dgm:pt modelId="{882AAD1D-1790-4BCE-89DD-79C8E00A3BEA}">
      <dgm:prSet/>
      <dgm:spPr/>
      <dgm:t>
        <a:bodyPr/>
        <a:lstStyle/>
        <a:p>
          <a:r>
            <a:rPr lang="en-US" dirty="0" smtClean="0"/>
            <a:t>Digital still camera(DSC)</a:t>
          </a:r>
          <a:endParaRPr lang="en-US" dirty="0"/>
        </a:p>
      </dgm:t>
    </dgm:pt>
    <dgm:pt modelId="{1D8FE0AE-408F-497A-BF7D-C54B68D6994C}" type="parTrans" cxnId="{003A9574-4EFB-4C01-B694-6C39FB650D21}">
      <dgm:prSet/>
      <dgm:spPr/>
      <dgm:t>
        <a:bodyPr/>
        <a:lstStyle/>
        <a:p>
          <a:endParaRPr lang="en-US"/>
        </a:p>
      </dgm:t>
    </dgm:pt>
    <dgm:pt modelId="{DF60FA19-D55B-4937-BB82-2F471F78592C}" type="sibTrans" cxnId="{003A9574-4EFB-4C01-B694-6C39FB650D21}">
      <dgm:prSet/>
      <dgm:spPr/>
      <dgm:t>
        <a:bodyPr/>
        <a:lstStyle/>
        <a:p>
          <a:endParaRPr lang="en-US"/>
        </a:p>
      </dgm:t>
    </dgm:pt>
    <dgm:pt modelId="{48EE06A5-3C0C-452F-9267-2D6EBF0742D2}">
      <dgm:prSet phldrT="[Text]"/>
      <dgm:spPr/>
      <dgm:t>
        <a:bodyPr/>
        <a:lstStyle/>
        <a:p>
          <a:r>
            <a:rPr lang="en-US" dirty="0" smtClean="0"/>
            <a:t>Wearable Computing</a:t>
          </a:r>
          <a:endParaRPr lang="en-US" dirty="0"/>
        </a:p>
      </dgm:t>
    </dgm:pt>
    <dgm:pt modelId="{831A2DB5-2901-424F-86AB-2681D054FBE0}" type="parTrans" cxnId="{F069EC21-6BE6-4799-81F2-866773FE55D6}">
      <dgm:prSet/>
      <dgm:spPr/>
      <dgm:t>
        <a:bodyPr/>
        <a:lstStyle/>
        <a:p>
          <a:endParaRPr lang="en-US"/>
        </a:p>
      </dgm:t>
    </dgm:pt>
    <dgm:pt modelId="{4649FB0A-D385-4F31-A415-A009D4AB9B7B}" type="sibTrans" cxnId="{F069EC21-6BE6-4799-81F2-866773FE55D6}">
      <dgm:prSet/>
      <dgm:spPr/>
      <dgm:t>
        <a:bodyPr/>
        <a:lstStyle/>
        <a:p>
          <a:endParaRPr lang="en-US"/>
        </a:p>
      </dgm:t>
    </dgm:pt>
    <dgm:pt modelId="{E797F873-F856-471D-B8CE-9252136F27BB}" type="pres">
      <dgm:prSet presAssocID="{4AEE2FBB-C09A-450C-AC2E-BB797EA1B9C6}" presName="diagram" presStyleCnt="0">
        <dgm:presLayoutVars>
          <dgm:dir/>
          <dgm:resizeHandles val="exact"/>
        </dgm:presLayoutVars>
      </dgm:prSet>
      <dgm:spPr/>
      <dgm:t>
        <a:bodyPr/>
        <a:lstStyle/>
        <a:p>
          <a:endParaRPr lang="en-US"/>
        </a:p>
      </dgm:t>
    </dgm:pt>
    <dgm:pt modelId="{598C5C11-8774-407F-9C72-393825350201}" type="pres">
      <dgm:prSet presAssocID="{6D6034B2-2F52-4725-B6A7-676BDEDDFB35}" presName="node" presStyleLbl="node1" presStyleIdx="0" presStyleCnt="8">
        <dgm:presLayoutVars>
          <dgm:bulletEnabled val="1"/>
        </dgm:presLayoutVars>
      </dgm:prSet>
      <dgm:spPr/>
      <dgm:t>
        <a:bodyPr/>
        <a:lstStyle/>
        <a:p>
          <a:endParaRPr lang="en-US"/>
        </a:p>
      </dgm:t>
    </dgm:pt>
    <dgm:pt modelId="{BB6283CC-C1C3-4AED-9A8E-79AC009C3D6A}" type="pres">
      <dgm:prSet presAssocID="{9F11314D-ED00-4E12-A2FE-DFF7D1C3E4F3}" presName="sibTrans" presStyleCnt="0"/>
      <dgm:spPr/>
    </dgm:pt>
    <dgm:pt modelId="{9CADAB3B-9ED1-4FB2-B53F-FF042B2483AE}" type="pres">
      <dgm:prSet presAssocID="{882AAD1D-1790-4BCE-89DD-79C8E00A3BEA}" presName="node" presStyleLbl="node1" presStyleIdx="1" presStyleCnt="8">
        <dgm:presLayoutVars>
          <dgm:bulletEnabled val="1"/>
        </dgm:presLayoutVars>
      </dgm:prSet>
      <dgm:spPr/>
      <dgm:t>
        <a:bodyPr/>
        <a:lstStyle/>
        <a:p>
          <a:endParaRPr lang="en-US"/>
        </a:p>
      </dgm:t>
    </dgm:pt>
    <dgm:pt modelId="{E32FA222-A269-427B-A420-0E9A66811A45}" type="pres">
      <dgm:prSet presAssocID="{DF60FA19-D55B-4937-BB82-2F471F78592C}" presName="sibTrans" presStyleCnt="0"/>
      <dgm:spPr/>
    </dgm:pt>
    <dgm:pt modelId="{867AC0FC-8BB2-4377-92F3-1E13BD864BB4}" type="pres">
      <dgm:prSet presAssocID="{0CBA1594-0606-4DC0-8E37-B339ED887E62}" presName="node" presStyleLbl="node1" presStyleIdx="2" presStyleCnt="8">
        <dgm:presLayoutVars>
          <dgm:bulletEnabled val="1"/>
        </dgm:presLayoutVars>
      </dgm:prSet>
      <dgm:spPr/>
      <dgm:t>
        <a:bodyPr/>
        <a:lstStyle/>
        <a:p>
          <a:endParaRPr lang="en-US"/>
        </a:p>
      </dgm:t>
    </dgm:pt>
    <dgm:pt modelId="{6E3087B9-343A-49C0-93A0-DE733290B90B}" type="pres">
      <dgm:prSet presAssocID="{26EA5182-CE9A-461D-B8CC-B7A5D1DFFC6E}" presName="sibTrans" presStyleCnt="0"/>
      <dgm:spPr/>
    </dgm:pt>
    <dgm:pt modelId="{D2B729C2-7D1F-47E9-AF90-F5E50F74DA10}" type="pres">
      <dgm:prSet presAssocID="{B0F1C838-9D36-419C-B0D9-F835A3DEE86C}" presName="node" presStyleLbl="node1" presStyleIdx="3" presStyleCnt="8">
        <dgm:presLayoutVars>
          <dgm:bulletEnabled val="1"/>
        </dgm:presLayoutVars>
      </dgm:prSet>
      <dgm:spPr/>
      <dgm:t>
        <a:bodyPr/>
        <a:lstStyle/>
        <a:p>
          <a:endParaRPr lang="en-US"/>
        </a:p>
      </dgm:t>
    </dgm:pt>
    <dgm:pt modelId="{D80DDE10-A3A7-4215-98B9-264C36B779FA}" type="pres">
      <dgm:prSet presAssocID="{9CC6CC3C-233E-44C4-8A09-BBC5EF103D61}" presName="sibTrans" presStyleCnt="0"/>
      <dgm:spPr/>
    </dgm:pt>
    <dgm:pt modelId="{21836CE0-B747-4ED2-B866-C095056EE879}" type="pres">
      <dgm:prSet presAssocID="{C9D21025-B5BC-424D-8984-7DEBE8086D26}" presName="node" presStyleLbl="node1" presStyleIdx="4" presStyleCnt="8">
        <dgm:presLayoutVars>
          <dgm:bulletEnabled val="1"/>
        </dgm:presLayoutVars>
      </dgm:prSet>
      <dgm:spPr/>
      <dgm:t>
        <a:bodyPr/>
        <a:lstStyle/>
        <a:p>
          <a:endParaRPr lang="en-US"/>
        </a:p>
      </dgm:t>
    </dgm:pt>
    <dgm:pt modelId="{BDE2C91B-2737-46F9-BEC2-1F65D8C4A3C8}" type="pres">
      <dgm:prSet presAssocID="{BA3B5CEB-4BEC-4913-AD10-99CC09D890E9}" presName="sibTrans" presStyleCnt="0"/>
      <dgm:spPr/>
    </dgm:pt>
    <dgm:pt modelId="{200303BD-3ED0-4F41-8A3A-96D16C531AA0}" type="pres">
      <dgm:prSet presAssocID="{EBAD756B-DB77-4F81-B39F-047E216B9FAA}" presName="node" presStyleLbl="node1" presStyleIdx="5" presStyleCnt="8">
        <dgm:presLayoutVars>
          <dgm:bulletEnabled val="1"/>
        </dgm:presLayoutVars>
      </dgm:prSet>
      <dgm:spPr/>
      <dgm:t>
        <a:bodyPr/>
        <a:lstStyle/>
        <a:p>
          <a:endParaRPr lang="en-US"/>
        </a:p>
      </dgm:t>
    </dgm:pt>
    <dgm:pt modelId="{D90DBC48-B25A-4454-BC29-DC93A0A0045F}" type="pres">
      <dgm:prSet presAssocID="{AA8C386E-2732-429E-96A4-07CD4ECB2339}" presName="sibTrans" presStyleCnt="0"/>
      <dgm:spPr/>
    </dgm:pt>
    <dgm:pt modelId="{C99B5882-EFAC-4FEE-BF1D-CDFC6A08F6B6}" type="pres">
      <dgm:prSet presAssocID="{3DAC09DF-04C9-429D-BE04-1619FE4D8EA6}" presName="node" presStyleLbl="node1" presStyleIdx="6" presStyleCnt="8" custLinFactNeighborX="-2903" custLinFactNeighborY="12">
        <dgm:presLayoutVars>
          <dgm:bulletEnabled val="1"/>
        </dgm:presLayoutVars>
      </dgm:prSet>
      <dgm:spPr/>
      <dgm:t>
        <a:bodyPr/>
        <a:lstStyle/>
        <a:p>
          <a:endParaRPr lang="en-US"/>
        </a:p>
      </dgm:t>
    </dgm:pt>
    <dgm:pt modelId="{643F5352-9C07-4820-8683-74E3D7C5330F}" type="pres">
      <dgm:prSet presAssocID="{A2EFFC10-A7D1-4DC6-BE25-D3A53228998B}" presName="sibTrans" presStyleCnt="0"/>
      <dgm:spPr/>
    </dgm:pt>
    <dgm:pt modelId="{650AB6D5-09CF-417F-913A-25F28AE4F180}" type="pres">
      <dgm:prSet presAssocID="{48EE06A5-3C0C-452F-9267-2D6EBF0742D2}" presName="node" presStyleLbl="node1" presStyleIdx="7" presStyleCnt="8">
        <dgm:presLayoutVars>
          <dgm:bulletEnabled val="1"/>
        </dgm:presLayoutVars>
      </dgm:prSet>
      <dgm:spPr/>
      <dgm:t>
        <a:bodyPr/>
        <a:lstStyle/>
        <a:p>
          <a:endParaRPr lang="en-US"/>
        </a:p>
      </dgm:t>
    </dgm:pt>
  </dgm:ptLst>
  <dgm:cxnLst>
    <dgm:cxn modelId="{6EB69210-5FCE-4FE4-B6BC-1D444729480A}" type="presOf" srcId="{EBAD756B-DB77-4F81-B39F-047E216B9FAA}" destId="{200303BD-3ED0-4F41-8A3A-96D16C531AA0}" srcOrd="0" destOrd="0" presId="urn:microsoft.com/office/officeart/2005/8/layout/default#1"/>
    <dgm:cxn modelId="{F5458263-64FD-4538-B2DC-C30051CA48E0}" type="presOf" srcId="{C9D21025-B5BC-424D-8984-7DEBE8086D26}" destId="{21836CE0-B747-4ED2-B866-C095056EE879}" srcOrd="0" destOrd="0" presId="urn:microsoft.com/office/officeart/2005/8/layout/default#1"/>
    <dgm:cxn modelId="{811AFCE8-327B-420B-B60D-382D74A6CBEC}" srcId="{4AEE2FBB-C09A-450C-AC2E-BB797EA1B9C6}" destId="{C9D21025-B5BC-424D-8984-7DEBE8086D26}" srcOrd="4" destOrd="0" parTransId="{2E8F8542-F2A3-4FF3-BE27-F4C4075F3BEB}" sibTransId="{BA3B5CEB-4BEC-4913-AD10-99CC09D890E9}"/>
    <dgm:cxn modelId="{935D8EEB-5DE4-46D1-B7EB-CCE30809A583}" type="presOf" srcId="{0CBA1594-0606-4DC0-8E37-B339ED887E62}" destId="{867AC0FC-8BB2-4377-92F3-1E13BD864BB4}" srcOrd="0" destOrd="0" presId="urn:microsoft.com/office/officeart/2005/8/layout/default#1"/>
    <dgm:cxn modelId="{003A9574-4EFB-4C01-B694-6C39FB650D21}" srcId="{4AEE2FBB-C09A-450C-AC2E-BB797EA1B9C6}" destId="{882AAD1D-1790-4BCE-89DD-79C8E00A3BEA}" srcOrd="1" destOrd="0" parTransId="{1D8FE0AE-408F-497A-BF7D-C54B68D6994C}" sibTransId="{DF60FA19-D55B-4937-BB82-2F471F78592C}"/>
    <dgm:cxn modelId="{7471EAB1-22A4-4100-88FC-A43DE850B874}" srcId="{4AEE2FBB-C09A-450C-AC2E-BB797EA1B9C6}" destId="{EBAD756B-DB77-4F81-B39F-047E216B9FAA}" srcOrd="5" destOrd="0" parTransId="{5F9D1C21-4699-4984-B46C-2D02BEBA8274}" sibTransId="{AA8C386E-2732-429E-96A4-07CD4ECB2339}"/>
    <dgm:cxn modelId="{35383B72-0AB5-4094-89AF-4DD68136429B}" srcId="{4AEE2FBB-C09A-450C-AC2E-BB797EA1B9C6}" destId="{6D6034B2-2F52-4725-B6A7-676BDEDDFB35}" srcOrd="0" destOrd="0" parTransId="{728ECEE8-177E-48DA-B39E-51613EB67E64}" sibTransId="{9F11314D-ED00-4E12-A2FE-DFF7D1C3E4F3}"/>
    <dgm:cxn modelId="{4130616A-48B2-43BD-8595-FEB513415EEB}" srcId="{4AEE2FBB-C09A-450C-AC2E-BB797EA1B9C6}" destId="{3DAC09DF-04C9-429D-BE04-1619FE4D8EA6}" srcOrd="6" destOrd="0" parTransId="{C964DFE5-AF29-4A72-88EC-1EE9CEBFBDDB}" sibTransId="{A2EFFC10-A7D1-4DC6-BE25-D3A53228998B}"/>
    <dgm:cxn modelId="{A275ED4A-B4C3-440C-B07D-D501EF6A6B1B}" type="presOf" srcId="{882AAD1D-1790-4BCE-89DD-79C8E00A3BEA}" destId="{9CADAB3B-9ED1-4FB2-B53F-FF042B2483AE}" srcOrd="0" destOrd="0" presId="urn:microsoft.com/office/officeart/2005/8/layout/default#1"/>
    <dgm:cxn modelId="{6BFD78C2-92EF-46E8-9CE3-7228B0C167A5}" type="presOf" srcId="{3DAC09DF-04C9-429D-BE04-1619FE4D8EA6}" destId="{C99B5882-EFAC-4FEE-BF1D-CDFC6A08F6B6}" srcOrd="0" destOrd="0" presId="urn:microsoft.com/office/officeart/2005/8/layout/default#1"/>
    <dgm:cxn modelId="{42B3B114-50BB-4025-8A2E-7E9FFC884B83}" srcId="{4AEE2FBB-C09A-450C-AC2E-BB797EA1B9C6}" destId="{B0F1C838-9D36-419C-B0D9-F835A3DEE86C}" srcOrd="3" destOrd="0" parTransId="{718CA0B2-CDCF-49D7-9E7E-A83ECC3F5793}" sibTransId="{9CC6CC3C-233E-44C4-8A09-BBC5EF103D61}"/>
    <dgm:cxn modelId="{CD1E5584-8C14-467C-86A5-99AF44A8F2A7}" type="presOf" srcId="{B0F1C838-9D36-419C-B0D9-F835A3DEE86C}" destId="{D2B729C2-7D1F-47E9-AF90-F5E50F74DA10}" srcOrd="0" destOrd="0" presId="urn:microsoft.com/office/officeart/2005/8/layout/default#1"/>
    <dgm:cxn modelId="{70511458-32C5-4DD1-BAD5-0B6359732B3B}" srcId="{4AEE2FBB-C09A-450C-AC2E-BB797EA1B9C6}" destId="{0CBA1594-0606-4DC0-8E37-B339ED887E62}" srcOrd="2" destOrd="0" parTransId="{A6C1233D-19D6-473D-A81F-86D63E1F9BEC}" sibTransId="{26EA5182-CE9A-461D-B8CC-B7A5D1DFFC6E}"/>
    <dgm:cxn modelId="{3B061638-E595-4AAE-9C1A-B3E961549913}" type="presOf" srcId="{6D6034B2-2F52-4725-B6A7-676BDEDDFB35}" destId="{598C5C11-8774-407F-9C72-393825350201}" srcOrd="0" destOrd="0" presId="urn:microsoft.com/office/officeart/2005/8/layout/default#1"/>
    <dgm:cxn modelId="{D3703AEA-89D4-402A-8013-1B261C0F8EAE}" type="presOf" srcId="{4AEE2FBB-C09A-450C-AC2E-BB797EA1B9C6}" destId="{E797F873-F856-471D-B8CE-9252136F27BB}" srcOrd="0" destOrd="0" presId="urn:microsoft.com/office/officeart/2005/8/layout/default#1"/>
    <dgm:cxn modelId="{F069EC21-6BE6-4799-81F2-866773FE55D6}" srcId="{4AEE2FBB-C09A-450C-AC2E-BB797EA1B9C6}" destId="{48EE06A5-3C0C-452F-9267-2D6EBF0742D2}" srcOrd="7" destOrd="0" parTransId="{831A2DB5-2901-424F-86AB-2681D054FBE0}" sibTransId="{4649FB0A-D385-4F31-A415-A009D4AB9B7B}"/>
    <dgm:cxn modelId="{133F3300-38DC-46AB-A106-1B14F4D7206D}" type="presOf" srcId="{48EE06A5-3C0C-452F-9267-2D6EBF0742D2}" destId="{650AB6D5-09CF-417F-913A-25F28AE4F180}" srcOrd="0" destOrd="0" presId="urn:microsoft.com/office/officeart/2005/8/layout/default#1"/>
    <dgm:cxn modelId="{3932C8CB-F958-4381-B355-60A185D37C80}" type="presParOf" srcId="{E797F873-F856-471D-B8CE-9252136F27BB}" destId="{598C5C11-8774-407F-9C72-393825350201}" srcOrd="0" destOrd="0" presId="urn:microsoft.com/office/officeart/2005/8/layout/default#1"/>
    <dgm:cxn modelId="{B87C450C-63B7-4010-AC2A-ED26EADC0EC6}" type="presParOf" srcId="{E797F873-F856-471D-B8CE-9252136F27BB}" destId="{BB6283CC-C1C3-4AED-9A8E-79AC009C3D6A}" srcOrd="1" destOrd="0" presId="urn:microsoft.com/office/officeart/2005/8/layout/default#1"/>
    <dgm:cxn modelId="{E321236D-C62A-4FDB-8937-F16656A23B73}" type="presParOf" srcId="{E797F873-F856-471D-B8CE-9252136F27BB}" destId="{9CADAB3B-9ED1-4FB2-B53F-FF042B2483AE}" srcOrd="2" destOrd="0" presId="urn:microsoft.com/office/officeart/2005/8/layout/default#1"/>
    <dgm:cxn modelId="{D06E4BE3-74FA-4A24-A4D9-E4907389679A}" type="presParOf" srcId="{E797F873-F856-471D-B8CE-9252136F27BB}" destId="{E32FA222-A269-427B-A420-0E9A66811A45}" srcOrd="3" destOrd="0" presId="urn:microsoft.com/office/officeart/2005/8/layout/default#1"/>
    <dgm:cxn modelId="{144EC022-DB37-4B68-85BA-9097BF9ECC66}" type="presParOf" srcId="{E797F873-F856-471D-B8CE-9252136F27BB}" destId="{867AC0FC-8BB2-4377-92F3-1E13BD864BB4}" srcOrd="4" destOrd="0" presId="urn:microsoft.com/office/officeart/2005/8/layout/default#1"/>
    <dgm:cxn modelId="{685F6F4D-D405-4667-9AC5-91622AC9CC47}" type="presParOf" srcId="{E797F873-F856-471D-B8CE-9252136F27BB}" destId="{6E3087B9-343A-49C0-93A0-DE733290B90B}" srcOrd="5" destOrd="0" presId="urn:microsoft.com/office/officeart/2005/8/layout/default#1"/>
    <dgm:cxn modelId="{AF63D3BB-B8BF-4869-9B4B-CC546F12F544}" type="presParOf" srcId="{E797F873-F856-471D-B8CE-9252136F27BB}" destId="{D2B729C2-7D1F-47E9-AF90-F5E50F74DA10}" srcOrd="6" destOrd="0" presId="urn:microsoft.com/office/officeart/2005/8/layout/default#1"/>
    <dgm:cxn modelId="{5CE9CF37-E8BE-42FC-B787-67F3BC1A9A2B}" type="presParOf" srcId="{E797F873-F856-471D-B8CE-9252136F27BB}" destId="{D80DDE10-A3A7-4215-98B9-264C36B779FA}" srcOrd="7" destOrd="0" presId="urn:microsoft.com/office/officeart/2005/8/layout/default#1"/>
    <dgm:cxn modelId="{88D20872-CB2C-4960-8935-943AA1F532FE}" type="presParOf" srcId="{E797F873-F856-471D-B8CE-9252136F27BB}" destId="{21836CE0-B747-4ED2-B866-C095056EE879}" srcOrd="8" destOrd="0" presId="urn:microsoft.com/office/officeart/2005/8/layout/default#1"/>
    <dgm:cxn modelId="{82AF39AD-4840-40B6-81C9-D9024C25273D}" type="presParOf" srcId="{E797F873-F856-471D-B8CE-9252136F27BB}" destId="{BDE2C91B-2737-46F9-BEC2-1F65D8C4A3C8}" srcOrd="9" destOrd="0" presId="urn:microsoft.com/office/officeart/2005/8/layout/default#1"/>
    <dgm:cxn modelId="{06899468-2115-4106-97D4-15E10F2D3769}" type="presParOf" srcId="{E797F873-F856-471D-B8CE-9252136F27BB}" destId="{200303BD-3ED0-4F41-8A3A-96D16C531AA0}" srcOrd="10" destOrd="0" presId="urn:microsoft.com/office/officeart/2005/8/layout/default#1"/>
    <dgm:cxn modelId="{CC89DEA0-BDE9-41E2-A761-7CE996FCE447}" type="presParOf" srcId="{E797F873-F856-471D-B8CE-9252136F27BB}" destId="{D90DBC48-B25A-4454-BC29-DC93A0A0045F}" srcOrd="11" destOrd="0" presId="urn:microsoft.com/office/officeart/2005/8/layout/default#1"/>
    <dgm:cxn modelId="{E77C7124-7BCD-47C4-8827-FE721EDA964F}" type="presParOf" srcId="{E797F873-F856-471D-B8CE-9252136F27BB}" destId="{C99B5882-EFAC-4FEE-BF1D-CDFC6A08F6B6}" srcOrd="12" destOrd="0" presId="urn:microsoft.com/office/officeart/2005/8/layout/default#1"/>
    <dgm:cxn modelId="{7116121F-0768-4519-9888-1A1F5BEE8921}" type="presParOf" srcId="{E797F873-F856-471D-B8CE-9252136F27BB}" destId="{643F5352-9C07-4820-8683-74E3D7C5330F}" srcOrd="13" destOrd="0" presId="urn:microsoft.com/office/officeart/2005/8/layout/default#1"/>
    <dgm:cxn modelId="{32F309CD-6D1B-4788-995D-37E78F7B2220}" type="presParOf" srcId="{E797F873-F856-471D-B8CE-9252136F27BB}" destId="{650AB6D5-09CF-417F-913A-25F28AE4F180}" srcOrd="1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08C0C-7CEE-48B7-B68E-481B551E941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0D9866FA-F1EF-4A87-BA54-AA88B9803D6B}">
      <dgm:prSet phldrT="[Text]"/>
      <dgm:spPr/>
      <dgm:t>
        <a:bodyPr/>
        <a:lstStyle/>
        <a:p>
          <a:r>
            <a:rPr lang="en-US" b="1" i="1" dirty="0" smtClean="0"/>
            <a:t>Mobile Internet device</a:t>
          </a:r>
          <a:endParaRPr lang="en-US" b="1" i="1" dirty="0"/>
        </a:p>
      </dgm:t>
    </dgm:pt>
    <dgm:pt modelId="{D5B20549-0762-47A2-9F0E-06AA86D7CB9B}" type="parTrans" cxnId="{E74B9B17-6765-4EF2-ACEF-219D3CD1170D}">
      <dgm:prSet/>
      <dgm:spPr/>
      <dgm:t>
        <a:bodyPr/>
        <a:lstStyle/>
        <a:p>
          <a:endParaRPr lang="en-US"/>
        </a:p>
      </dgm:t>
    </dgm:pt>
    <dgm:pt modelId="{68A12232-7BFD-49E7-BBA3-F27DE0B6139A}" type="sibTrans" cxnId="{E74B9B17-6765-4EF2-ACEF-219D3CD1170D}">
      <dgm:prSet/>
      <dgm:spPr/>
      <dgm:t>
        <a:bodyPr/>
        <a:lstStyle/>
        <a:p>
          <a:endParaRPr lang="en-US"/>
        </a:p>
      </dgm:t>
    </dgm:pt>
    <dgm:pt modelId="{9DFBF79D-A54F-45B4-B015-F5821B2ED7DC}">
      <dgm:prSet phldrT="[Text]"/>
      <dgm:spPr/>
      <dgm:t>
        <a:bodyPr/>
        <a:lstStyle/>
        <a:p>
          <a:r>
            <a:rPr lang="en-US" b="1" i="1" dirty="0" smtClean="0"/>
            <a:t>Mobile WEB</a:t>
          </a:r>
          <a:endParaRPr lang="en-US" b="1" i="1" dirty="0"/>
        </a:p>
      </dgm:t>
    </dgm:pt>
    <dgm:pt modelId="{CB69B283-BB5A-4F24-831F-22DC8ABD034A}" type="parTrans" cxnId="{F8DAD3A7-8B9B-4597-BA78-6D6E22E28093}">
      <dgm:prSet/>
      <dgm:spPr/>
      <dgm:t>
        <a:bodyPr/>
        <a:lstStyle/>
        <a:p>
          <a:endParaRPr lang="en-US"/>
        </a:p>
      </dgm:t>
    </dgm:pt>
    <dgm:pt modelId="{74E75A8A-9B96-43E3-8EFF-02FAA577BB91}" type="sibTrans" cxnId="{F8DAD3A7-8B9B-4597-BA78-6D6E22E28093}">
      <dgm:prSet/>
      <dgm:spPr/>
      <dgm:t>
        <a:bodyPr/>
        <a:lstStyle/>
        <a:p>
          <a:endParaRPr lang="en-US"/>
        </a:p>
      </dgm:t>
    </dgm:pt>
    <dgm:pt modelId="{C58096DB-F81D-49C7-B80F-497736A0413A}">
      <dgm:prSet phldrT="[Text]"/>
      <dgm:spPr/>
      <dgm:t>
        <a:bodyPr/>
        <a:lstStyle/>
        <a:p>
          <a:r>
            <a:rPr lang="en-US" b="1" i="1" dirty="0" smtClean="0"/>
            <a:t>Personal Digital Assistant</a:t>
          </a:r>
          <a:endParaRPr lang="en-US" b="1" i="1" dirty="0"/>
        </a:p>
      </dgm:t>
    </dgm:pt>
    <dgm:pt modelId="{78A20CF7-8AD7-4E0C-81BE-E718EC55CD98}" type="parTrans" cxnId="{5F2515F6-895B-4683-94E8-6931DEE5182F}">
      <dgm:prSet/>
      <dgm:spPr/>
      <dgm:t>
        <a:bodyPr/>
        <a:lstStyle/>
        <a:p>
          <a:endParaRPr lang="en-US"/>
        </a:p>
      </dgm:t>
    </dgm:pt>
    <dgm:pt modelId="{88CC4F24-13E5-4670-91EE-E02C1D8258AA}" type="sibTrans" cxnId="{5F2515F6-895B-4683-94E8-6931DEE5182F}">
      <dgm:prSet/>
      <dgm:spPr/>
      <dgm:t>
        <a:bodyPr/>
        <a:lstStyle/>
        <a:p>
          <a:endParaRPr lang="en-US"/>
        </a:p>
      </dgm:t>
    </dgm:pt>
    <dgm:pt modelId="{9D632467-03EF-4FEA-9A80-D23E01898074}">
      <dgm:prSet phldrT="[Text]"/>
      <dgm:spPr/>
      <dgm:t>
        <a:bodyPr/>
        <a:lstStyle/>
        <a:p>
          <a:r>
            <a:rPr lang="en-US" b="1" i="1" dirty="0" smtClean="0"/>
            <a:t>Calculator</a:t>
          </a:r>
          <a:endParaRPr lang="en-US" b="1" i="1" dirty="0"/>
        </a:p>
      </dgm:t>
    </dgm:pt>
    <dgm:pt modelId="{D7DEABF5-5721-4533-BA69-36104EB358C2}" type="parTrans" cxnId="{0EFDCF54-36C3-4B6A-9866-D68D1B4D2DBD}">
      <dgm:prSet/>
      <dgm:spPr/>
      <dgm:t>
        <a:bodyPr/>
        <a:lstStyle/>
        <a:p>
          <a:endParaRPr lang="en-US"/>
        </a:p>
      </dgm:t>
    </dgm:pt>
    <dgm:pt modelId="{746A289F-8613-441D-8926-BAEB962334CC}" type="sibTrans" cxnId="{0EFDCF54-36C3-4B6A-9866-D68D1B4D2DBD}">
      <dgm:prSet/>
      <dgm:spPr/>
      <dgm:t>
        <a:bodyPr/>
        <a:lstStyle/>
        <a:p>
          <a:endParaRPr lang="en-US"/>
        </a:p>
      </dgm:t>
    </dgm:pt>
    <dgm:pt modelId="{16D4C8A4-8BE8-49B7-A2C3-15BC30AFBE74}">
      <dgm:prSet phldrT="[Text]"/>
      <dgm:spPr/>
      <dgm:t>
        <a:bodyPr/>
        <a:lstStyle/>
        <a:p>
          <a:r>
            <a:rPr lang="en-US" b="1" i="1" dirty="0" smtClean="0"/>
            <a:t>Handheld game console</a:t>
          </a:r>
          <a:endParaRPr lang="en-US" b="1" i="1" dirty="0"/>
        </a:p>
      </dgm:t>
    </dgm:pt>
    <dgm:pt modelId="{6FB3DCB2-1969-4FAC-9C08-C96E88DF8C08}" type="parTrans" cxnId="{AD29A268-A8FC-44AA-8FB5-E2DBD371846A}">
      <dgm:prSet/>
      <dgm:spPr/>
      <dgm:t>
        <a:bodyPr/>
        <a:lstStyle/>
        <a:p>
          <a:endParaRPr lang="en-US"/>
        </a:p>
      </dgm:t>
    </dgm:pt>
    <dgm:pt modelId="{83611401-3149-4551-A0BD-A46BF08769BE}" type="sibTrans" cxnId="{AD29A268-A8FC-44AA-8FB5-E2DBD371846A}">
      <dgm:prSet/>
      <dgm:spPr/>
      <dgm:t>
        <a:bodyPr/>
        <a:lstStyle/>
        <a:p>
          <a:endParaRPr lang="en-US"/>
        </a:p>
      </dgm:t>
    </dgm:pt>
    <dgm:pt modelId="{A6E559DF-F197-485B-8CD3-1CF279315BF1}">
      <dgm:prSet/>
      <dgm:spPr/>
      <dgm:t>
        <a:bodyPr/>
        <a:lstStyle/>
        <a:p>
          <a:r>
            <a:rPr lang="en-US" b="1" i="1" dirty="0" smtClean="0"/>
            <a:t>Mobile Collaboration</a:t>
          </a:r>
          <a:endParaRPr lang="en-US" b="1" i="1" dirty="0"/>
        </a:p>
      </dgm:t>
    </dgm:pt>
    <dgm:pt modelId="{9D9671F5-6857-4415-8707-C0BBF0FD2B4D}" type="parTrans" cxnId="{FCDF2210-A967-4DF6-B105-393EFE6F9A00}">
      <dgm:prSet/>
      <dgm:spPr/>
      <dgm:t>
        <a:bodyPr/>
        <a:lstStyle/>
        <a:p>
          <a:endParaRPr lang="en-US"/>
        </a:p>
      </dgm:t>
    </dgm:pt>
    <dgm:pt modelId="{48D8B031-078A-426D-BAE7-88B57A9512A6}" type="sibTrans" cxnId="{FCDF2210-A967-4DF6-B105-393EFE6F9A00}">
      <dgm:prSet/>
      <dgm:spPr/>
      <dgm:t>
        <a:bodyPr/>
        <a:lstStyle/>
        <a:p>
          <a:endParaRPr lang="en-US"/>
        </a:p>
      </dgm:t>
    </dgm:pt>
    <dgm:pt modelId="{7AD6486A-B93B-46EA-9CE2-56F973DA0DB3}">
      <dgm:prSet/>
      <dgm:spPr/>
      <dgm:t>
        <a:bodyPr/>
        <a:lstStyle/>
        <a:p>
          <a:r>
            <a:rPr lang="en-US" b="1" i="1" dirty="0" smtClean="0"/>
            <a:t>Portable media player</a:t>
          </a:r>
          <a:endParaRPr lang="en-US" b="1" i="1" dirty="0"/>
        </a:p>
      </dgm:t>
    </dgm:pt>
    <dgm:pt modelId="{3E88D091-6622-4CFE-AD6E-6DCD9A512BB8}" type="parTrans" cxnId="{78628D04-6578-41D5-AAC1-F98E5DC2A7F7}">
      <dgm:prSet/>
      <dgm:spPr/>
      <dgm:t>
        <a:bodyPr/>
        <a:lstStyle/>
        <a:p>
          <a:endParaRPr lang="en-US"/>
        </a:p>
      </dgm:t>
    </dgm:pt>
    <dgm:pt modelId="{2409B2F7-97E4-4BF7-93D2-93F19E0BC86B}" type="sibTrans" cxnId="{78628D04-6578-41D5-AAC1-F98E5DC2A7F7}">
      <dgm:prSet/>
      <dgm:spPr/>
      <dgm:t>
        <a:bodyPr/>
        <a:lstStyle/>
        <a:p>
          <a:endParaRPr lang="en-US"/>
        </a:p>
      </dgm:t>
    </dgm:pt>
    <dgm:pt modelId="{C8782F61-58A5-4738-BC3C-933F1A3B2F20}" type="pres">
      <dgm:prSet presAssocID="{4F808C0C-7CEE-48B7-B68E-481B551E9416}" presName="cycle" presStyleCnt="0">
        <dgm:presLayoutVars>
          <dgm:dir/>
          <dgm:resizeHandles val="exact"/>
        </dgm:presLayoutVars>
      </dgm:prSet>
      <dgm:spPr/>
      <dgm:t>
        <a:bodyPr/>
        <a:lstStyle/>
        <a:p>
          <a:endParaRPr lang="en-US"/>
        </a:p>
      </dgm:t>
    </dgm:pt>
    <dgm:pt modelId="{17A0E968-6C5B-4355-9BA3-07808C2B4E75}" type="pres">
      <dgm:prSet presAssocID="{0D9866FA-F1EF-4A87-BA54-AA88B9803D6B}" presName="node" presStyleLbl="node1" presStyleIdx="0" presStyleCnt="7">
        <dgm:presLayoutVars>
          <dgm:bulletEnabled val="1"/>
        </dgm:presLayoutVars>
      </dgm:prSet>
      <dgm:spPr/>
      <dgm:t>
        <a:bodyPr/>
        <a:lstStyle/>
        <a:p>
          <a:endParaRPr lang="en-US"/>
        </a:p>
      </dgm:t>
    </dgm:pt>
    <dgm:pt modelId="{2D9CEC60-3CB4-44D5-8558-39694BDEC3D9}" type="pres">
      <dgm:prSet presAssocID="{0D9866FA-F1EF-4A87-BA54-AA88B9803D6B}" presName="spNode" presStyleCnt="0"/>
      <dgm:spPr/>
    </dgm:pt>
    <dgm:pt modelId="{F0B0BA6B-CE46-4755-B313-8A90613116F9}" type="pres">
      <dgm:prSet presAssocID="{68A12232-7BFD-49E7-BBA3-F27DE0B6139A}" presName="sibTrans" presStyleLbl="sibTrans1D1" presStyleIdx="0" presStyleCnt="7"/>
      <dgm:spPr/>
      <dgm:t>
        <a:bodyPr/>
        <a:lstStyle/>
        <a:p>
          <a:endParaRPr lang="en-US"/>
        </a:p>
      </dgm:t>
    </dgm:pt>
    <dgm:pt modelId="{6CF0C164-6838-4460-A053-334CE3860020}" type="pres">
      <dgm:prSet presAssocID="{9DFBF79D-A54F-45B4-B015-F5821B2ED7DC}" presName="node" presStyleLbl="node1" presStyleIdx="1" presStyleCnt="7">
        <dgm:presLayoutVars>
          <dgm:bulletEnabled val="1"/>
        </dgm:presLayoutVars>
      </dgm:prSet>
      <dgm:spPr/>
      <dgm:t>
        <a:bodyPr/>
        <a:lstStyle/>
        <a:p>
          <a:endParaRPr lang="en-US"/>
        </a:p>
      </dgm:t>
    </dgm:pt>
    <dgm:pt modelId="{FF81BC23-F297-4F7D-9D6B-48EBAFAC22FC}" type="pres">
      <dgm:prSet presAssocID="{9DFBF79D-A54F-45B4-B015-F5821B2ED7DC}" presName="spNode" presStyleCnt="0"/>
      <dgm:spPr/>
    </dgm:pt>
    <dgm:pt modelId="{6468930E-2AEA-4E04-A6A3-12061B0FFDD2}" type="pres">
      <dgm:prSet presAssocID="{74E75A8A-9B96-43E3-8EFF-02FAA577BB91}" presName="sibTrans" presStyleLbl="sibTrans1D1" presStyleIdx="1" presStyleCnt="7"/>
      <dgm:spPr/>
      <dgm:t>
        <a:bodyPr/>
        <a:lstStyle/>
        <a:p>
          <a:endParaRPr lang="en-US"/>
        </a:p>
      </dgm:t>
    </dgm:pt>
    <dgm:pt modelId="{E80B252A-998F-4AF3-B159-18D2A1629D24}" type="pres">
      <dgm:prSet presAssocID="{C58096DB-F81D-49C7-B80F-497736A0413A}" presName="node" presStyleLbl="node1" presStyleIdx="2" presStyleCnt="7" custRadScaleRad="101855" custRadScaleInc="2682">
        <dgm:presLayoutVars>
          <dgm:bulletEnabled val="1"/>
        </dgm:presLayoutVars>
      </dgm:prSet>
      <dgm:spPr/>
      <dgm:t>
        <a:bodyPr/>
        <a:lstStyle/>
        <a:p>
          <a:endParaRPr lang="en-US"/>
        </a:p>
      </dgm:t>
    </dgm:pt>
    <dgm:pt modelId="{4DF737A4-3DFB-4B62-B3FE-4546272E39F9}" type="pres">
      <dgm:prSet presAssocID="{C58096DB-F81D-49C7-B80F-497736A0413A}" presName="spNode" presStyleCnt="0"/>
      <dgm:spPr/>
    </dgm:pt>
    <dgm:pt modelId="{2428BFEC-B5C1-4F00-8F11-C69FD803965F}" type="pres">
      <dgm:prSet presAssocID="{88CC4F24-13E5-4670-91EE-E02C1D8258AA}" presName="sibTrans" presStyleLbl="sibTrans1D1" presStyleIdx="2" presStyleCnt="7"/>
      <dgm:spPr/>
      <dgm:t>
        <a:bodyPr/>
        <a:lstStyle/>
        <a:p>
          <a:endParaRPr lang="en-US"/>
        </a:p>
      </dgm:t>
    </dgm:pt>
    <dgm:pt modelId="{0E6E53D6-3D7E-4DED-A126-745A319FDD3F}" type="pres">
      <dgm:prSet presAssocID="{9D632467-03EF-4FEA-9A80-D23E01898074}" presName="node" presStyleLbl="node1" presStyleIdx="3" presStyleCnt="7">
        <dgm:presLayoutVars>
          <dgm:bulletEnabled val="1"/>
        </dgm:presLayoutVars>
      </dgm:prSet>
      <dgm:spPr/>
      <dgm:t>
        <a:bodyPr/>
        <a:lstStyle/>
        <a:p>
          <a:endParaRPr lang="en-US"/>
        </a:p>
      </dgm:t>
    </dgm:pt>
    <dgm:pt modelId="{ACAFE02A-6D59-4189-956F-60B1B3B00EA5}" type="pres">
      <dgm:prSet presAssocID="{9D632467-03EF-4FEA-9A80-D23E01898074}" presName="spNode" presStyleCnt="0"/>
      <dgm:spPr/>
    </dgm:pt>
    <dgm:pt modelId="{B5D8F1E3-BA51-4C60-B04D-279D3773AAC3}" type="pres">
      <dgm:prSet presAssocID="{746A289F-8613-441D-8926-BAEB962334CC}" presName="sibTrans" presStyleLbl="sibTrans1D1" presStyleIdx="3" presStyleCnt="7"/>
      <dgm:spPr/>
      <dgm:t>
        <a:bodyPr/>
        <a:lstStyle/>
        <a:p>
          <a:endParaRPr lang="en-US"/>
        </a:p>
      </dgm:t>
    </dgm:pt>
    <dgm:pt modelId="{AEA7450B-C184-4CE1-8A2E-D2469F62BEEA}" type="pres">
      <dgm:prSet presAssocID="{16D4C8A4-8BE8-49B7-A2C3-15BC30AFBE74}" presName="node" presStyleLbl="node1" presStyleIdx="4" presStyleCnt="7">
        <dgm:presLayoutVars>
          <dgm:bulletEnabled val="1"/>
        </dgm:presLayoutVars>
      </dgm:prSet>
      <dgm:spPr/>
      <dgm:t>
        <a:bodyPr/>
        <a:lstStyle/>
        <a:p>
          <a:endParaRPr lang="en-US"/>
        </a:p>
      </dgm:t>
    </dgm:pt>
    <dgm:pt modelId="{9BC65322-4137-47D0-B3F4-B3A1F023D764}" type="pres">
      <dgm:prSet presAssocID="{16D4C8A4-8BE8-49B7-A2C3-15BC30AFBE74}" presName="spNode" presStyleCnt="0"/>
      <dgm:spPr/>
    </dgm:pt>
    <dgm:pt modelId="{CC980AEE-4F1D-4239-A7E7-64F95B3C3048}" type="pres">
      <dgm:prSet presAssocID="{83611401-3149-4551-A0BD-A46BF08769BE}" presName="sibTrans" presStyleLbl="sibTrans1D1" presStyleIdx="4" presStyleCnt="7"/>
      <dgm:spPr/>
      <dgm:t>
        <a:bodyPr/>
        <a:lstStyle/>
        <a:p>
          <a:endParaRPr lang="en-US"/>
        </a:p>
      </dgm:t>
    </dgm:pt>
    <dgm:pt modelId="{82264CB3-9738-4329-BF9A-A9E48D8FE7A8}" type="pres">
      <dgm:prSet presAssocID="{7AD6486A-B93B-46EA-9CE2-56F973DA0DB3}" presName="node" presStyleLbl="node1" presStyleIdx="5" presStyleCnt="7">
        <dgm:presLayoutVars>
          <dgm:bulletEnabled val="1"/>
        </dgm:presLayoutVars>
      </dgm:prSet>
      <dgm:spPr/>
      <dgm:t>
        <a:bodyPr/>
        <a:lstStyle/>
        <a:p>
          <a:endParaRPr lang="en-US"/>
        </a:p>
      </dgm:t>
    </dgm:pt>
    <dgm:pt modelId="{24D04AC1-46C0-406F-BA37-43456DC28211}" type="pres">
      <dgm:prSet presAssocID="{7AD6486A-B93B-46EA-9CE2-56F973DA0DB3}" presName="spNode" presStyleCnt="0"/>
      <dgm:spPr/>
    </dgm:pt>
    <dgm:pt modelId="{E65052D0-DE5E-4007-95DF-90448F77DA32}" type="pres">
      <dgm:prSet presAssocID="{2409B2F7-97E4-4BF7-93D2-93F19E0BC86B}" presName="sibTrans" presStyleLbl="sibTrans1D1" presStyleIdx="5" presStyleCnt="7"/>
      <dgm:spPr/>
      <dgm:t>
        <a:bodyPr/>
        <a:lstStyle/>
        <a:p>
          <a:endParaRPr lang="en-US"/>
        </a:p>
      </dgm:t>
    </dgm:pt>
    <dgm:pt modelId="{142E4D81-3840-4344-AD94-64AF2AF15CAE}" type="pres">
      <dgm:prSet presAssocID="{A6E559DF-F197-485B-8CD3-1CF279315BF1}" presName="node" presStyleLbl="node1" presStyleIdx="6" presStyleCnt="7" custRadScaleRad="98752" custRadScaleInc="-2111">
        <dgm:presLayoutVars>
          <dgm:bulletEnabled val="1"/>
        </dgm:presLayoutVars>
      </dgm:prSet>
      <dgm:spPr/>
      <dgm:t>
        <a:bodyPr/>
        <a:lstStyle/>
        <a:p>
          <a:endParaRPr lang="en-US"/>
        </a:p>
      </dgm:t>
    </dgm:pt>
    <dgm:pt modelId="{3B2F0CC4-649C-4303-ACBD-5B220A3CFEEA}" type="pres">
      <dgm:prSet presAssocID="{A6E559DF-F197-485B-8CD3-1CF279315BF1}" presName="spNode" presStyleCnt="0"/>
      <dgm:spPr/>
    </dgm:pt>
    <dgm:pt modelId="{BB22A29A-4AE9-43D1-BB4E-CE976582B873}" type="pres">
      <dgm:prSet presAssocID="{48D8B031-078A-426D-BAE7-88B57A9512A6}" presName="sibTrans" presStyleLbl="sibTrans1D1" presStyleIdx="6" presStyleCnt="7"/>
      <dgm:spPr/>
      <dgm:t>
        <a:bodyPr/>
        <a:lstStyle/>
        <a:p>
          <a:endParaRPr lang="en-US"/>
        </a:p>
      </dgm:t>
    </dgm:pt>
  </dgm:ptLst>
  <dgm:cxnLst>
    <dgm:cxn modelId="{E74B9B17-6765-4EF2-ACEF-219D3CD1170D}" srcId="{4F808C0C-7CEE-48B7-B68E-481B551E9416}" destId="{0D9866FA-F1EF-4A87-BA54-AA88B9803D6B}" srcOrd="0" destOrd="0" parTransId="{D5B20549-0762-47A2-9F0E-06AA86D7CB9B}" sibTransId="{68A12232-7BFD-49E7-BBA3-F27DE0B6139A}"/>
    <dgm:cxn modelId="{FCDF2210-A967-4DF6-B105-393EFE6F9A00}" srcId="{4F808C0C-7CEE-48B7-B68E-481B551E9416}" destId="{A6E559DF-F197-485B-8CD3-1CF279315BF1}" srcOrd="6" destOrd="0" parTransId="{9D9671F5-6857-4415-8707-C0BBF0FD2B4D}" sibTransId="{48D8B031-078A-426D-BAE7-88B57A9512A6}"/>
    <dgm:cxn modelId="{C08B546B-12E5-411D-987E-A2CC6B1BD748}" type="presOf" srcId="{83611401-3149-4551-A0BD-A46BF08769BE}" destId="{CC980AEE-4F1D-4239-A7E7-64F95B3C3048}" srcOrd="0" destOrd="0" presId="urn:microsoft.com/office/officeart/2005/8/layout/cycle6"/>
    <dgm:cxn modelId="{632B6A18-CA16-4AE6-88AC-75814E0AD6FC}" type="presOf" srcId="{A6E559DF-F197-485B-8CD3-1CF279315BF1}" destId="{142E4D81-3840-4344-AD94-64AF2AF15CAE}" srcOrd="0" destOrd="0" presId="urn:microsoft.com/office/officeart/2005/8/layout/cycle6"/>
    <dgm:cxn modelId="{F6540E14-0117-4732-B3AE-0A65E803EC88}" type="presOf" srcId="{9DFBF79D-A54F-45B4-B015-F5821B2ED7DC}" destId="{6CF0C164-6838-4460-A053-334CE3860020}" srcOrd="0" destOrd="0" presId="urn:microsoft.com/office/officeart/2005/8/layout/cycle6"/>
    <dgm:cxn modelId="{2477B4CB-6BBB-48F2-BD28-16BFE67B5287}" type="presOf" srcId="{4F808C0C-7CEE-48B7-B68E-481B551E9416}" destId="{C8782F61-58A5-4738-BC3C-933F1A3B2F20}" srcOrd="0" destOrd="0" presId="urn:microsoft.com/office/officeart/2005/8/layout/cycle6"/>
    <dgm:cxn modelId="{5F2515F6-895B-4683-94E8-6931DEE5182F}" srcId="{4F808C0C-7CEE-48B7-B68E-481B551E9416}" destId="{C58096DB-F81D-49C7-B80F-497736A0413A}" srcOrd="2" destOrd="0" parTransId="{78A20CF7-8AD7-4E0C-81BE-E718EC55CD98}" sibTransId="{88CC4F24-13E5-4670-91EE-E02C1D8258AA}"/>
    <dgm:cxn modelId="{0F77260E-F130-4D80-8A0C-DB9B7220344F}" type="presOf" srcId="{2409B2F7-97E4-4BF7-93D2-93F19E0BC86B}" destId="{E65052D0-DE5E-4007-95DF-90448F77DA32}" srcOrd="0" destOrd="0" presId="urn:microsoft.com/office/officeart/2005/8/layout/cycle6"/>
    <dgm:cxn modelId="{78628D04-6578-41D5-AAC1-F98E5DC2A7F7}" srcId="{4F808C0C-7CEE-48B7-B68E-481B551E9416}" destId="{7AD6486A-B93B-46EA-9CE2-56F973DA0DB3}" srcOrd="5" destOrd="0" parTransId="{3E88D091-6622-4CFE-AD6E-6DCD9A512BB8}" sibTransId="{2409B2F7-97E4-4BF7-93D2-93F19E0BC86B}"/>
    <dgm:cxn modelId="{AD29A268-A8FC-44AA-8FB5-E2DBD371846A}" srcId="{4F808C0C-7CEE-48B7-B68E-481B551E9416}" destId="{16D4C8A4-8BE8-49B7-A2C3-15BC30AFBE74}" srcOrd="4" destOrd="0" parTransId="{6FB3DCB2-1969-4FAC-9C08-C96E88DF8C08}" sibTransId="{83611401-3149-4551-A0BD-A46BF08769BE}"/>
    <dgm:cxn modelId="{E8DD45D6-3C33-4148-936B-BB9DAC623808}" type="presOf" srcId="{0D9866FA-F1EF-4A87-BA54-AA88B9803D6B}" destId="{17A0E968-6C5B-4355-9BA3-07808C2B4E75}" srcOrd="0" destOrd="0" presId="urn:microsoft.com/office/officeart/2005/8/layout/cycle6"/>
    <dgm:cxn modelId="{0EFDCF54-36C3-4B6A-9866-D68D1B4D2DBD}" srcId="{4F808C0C-7CEE-48B7-B68E-481B551E9416}" destId="{9D632467-03EF-4FEA-9A80-D23E01898074}" srcOrd="3" destOrd="0" parTransId="{D7DEABF5-5721-4533-BA69-36104EB358C2}" sibTransId="{746A289F-8613-441D-8926-BAEB962334CC}"/>
    <dgm:cxn modelId="{0154A564-7E1F-4E22-B550-DCD5E751E87C}" type="presOf" srcId="{9D632467-03EF-4FEA-9A80-D23E01898074}" destId="{0E6E53D6-3D7E-4DED-A126-745A319FDD3F}" srcOrd="0" destOrd="0" presId="urn:microsoft.com/office/officeart/2005/8/layout/cycle6"/>
    <dgm:cxn modelId="{F8FD8E1E-583A-43D6-9555-8E8A1193C6E6}" type="presOf" srcId="{68A12232-7BFD-49E7-BBA3-F27DE0B6139A}" destId="{F0B0BA6B-CE46-4755-B313-8A90613116F9}" srcOrd="0" destOrd="0" presId="urn:microsoft.com/office/officeart/2005/8/layout/cycle6"/>
    <dgm:cxn modelId="{5031AA64-CA91-4457-BE8D-A3E5E0223221}" type="presOf" srcId="{48D8B031-078A-426D-BAE7-88B57A9512A6}" destId="{BB22A29A-4AE9-43D1-BB4E-CE976582B873}" srcOrd="0" destOrd="0" presId="urn:microsoft.com/office/officeart/2005/8/layout/cycle6"/>
    <dgm:cxn modelId="{9A7ED418-D9B3-4434-BDFC-CBBCABB4FDEF}" type="presOf" srcId="{16D4C8A4-8BE8-49B7-A2C3-15BC30AFBE74}" destId="{AEA7450B-C184-4CE1-8A2E-D2469F62BEEA}" srcOrd="0" destOrd="0" presId="urn:microsoft.com/office/officeart/2005/8/layout/cycle6"/>
    <dgm:cxn modelId="{C7872174-608A-4AE1-9498-A3D16E8DC91E}" type="presOf" srcId="{C58096DB-F81D-49C7-B80F-497736A0413A}" destId="{E80B252A-998F-4AF3-B159-18D2A1629D24}" srcOrd="0" destOrd="0" presId="urn:microsoft.com/office/officeart/2005/8/layout/cycle6"/>
    <dgm:cxn modelId="{D4302B2E-8DEC-4857-9DE3-802C5AC12C86}" type="presOf" srcId="{88CC4F24-13E5-4670-91EE-E02C1D8258AA}" destId="{2428BFEC-B5C1-4F00-8F11-C69FD803965F}" srcOrd="0" destOrd="0" presId="urn:microsoft.com/office/officeart/2005/8/layout/cycle6"/>
    <dgm:cxn modelId="{89E0DF68-A867-49B7-9735-6E7EE69A18E9}" type="presOf" srcId="{7AD6486A-B93B-46EA-9CE2-56F973DA0DB3}" destId="{82264CB3-9738-4329-BF9A-A9E48D8FE7A8}" srcOrd="0" destOrd="0" presId="urn:microsoft.com/office/officeart/2005/8/layout/cycle6"/>
    <dgm:cxn modelId="{F8DAD3A7-8B9B-4597-BA78-6D6E22E28093}" srcId="{4F808C0C-7CEE-48B7-B68E-481B551E9416}" destId="{9DFBF79D-A54F-45B4-B015-F5821B2ED7DC}" srcOrd="1" destOrd="0" parTransId="{CB69B283-BB5A-4F24-831F-22DC8ABD034A}" sibTransId="{74E75A8A-9B96-43E3-8EFF-02FAA577BB91}"/>
    <dgm:cxn modelId="{55494A74-6838-4208-9628-E729A494D5DC}" type="presOf" srcId="{746A289F-8613-441D-8926-BAEB962334CC}" destId="{B5D8F1E3-BA51-4C60-B04D-279D3773AAC3}" srcOrd="0" destOrd="0" presId="urn:microsoft.com/office/officeart/2005/8/layout/cycle6"/>
    <dgm:cxn modelId="{BC99C192-0200-4C04-80BE-59D987F68D59}" type="presOf" srcId="{74E75A8A-9B96-43E3-8EFF-02FAA577BB91}" destId="{6468930E-2AEA-4E04-A6A3-12061B0FFDD2}" srcOrd="0" destOrd="0" presId="urn:microsoft.com/office/officeart/2005/8/layout/cycle6"/>
    <dgm:cxn modelId="{9E01BF97-7410-46D1-805E-518F089D7855}" type="presParOf" srcId="{C8782F61-58A5-4738-BC3C-933F1A3B2F20}" destId="{17A0E968-6C5B-4355-9BA3-07808C2B4E75}" srcOrd="0" destOrd="0" presId="urn:microsoft.com/office/officeart/2005/8/layout/cycle6"/>
    <dgm:cxn modelId="{CBEC1DA5-2A01-4A8E-AFE0-F9D5734F8113}" type="presParOf" srcId="{C8782F61-58A5-4738-BC3C-933F1A3B2F20}" destId="{2D9CEC60-3CB4-44D5-8558-39694BDEC3D9}" srcOrd="1" destOrd="0" presId="urn:microsoft.com/office/officeart/2005/8/layout/cycle6"/>
    <dgm:cxn modelId="{09AC7467-D340-42E2-8F8D-4161A7A9EA04}" type="presParOf" srcId="{C8782F61-58A5-4738-BC3C-933F1A3B2F20}" destId="{F0B0BA6B-CE46-4755-B313-8A90613116F9}" srcOrd="2" destOrd="0" presId="urn:microsoft.com/office/officeart/2005/8/layout/cycle6"/>
    <dgm:cxn modelId="{610E907A-61F0-4787-885C-FD871D2F7DE3}" type="presParOf" srcId="{C8782F61-58A5-4738-BC3C-933F1A3B2F20}" destId="{6CF0C164-6838-4460-A053-334CE3860020}" srcOrd="3" destOrd="0" presId="urn:microsoft.com/office/officeart/2005/8/layout/cycle6"/>
    <dgm:cxn modelId="{EBC0FB8C-C468-49EF-8F39-B840F9042301}" type="presParOf" srcId="{C8782F61-58A5-4738-BC3C-933F1A3B2F20}" destId="{FF81BC23-F297-4F7D-9D6B-48EBAFAC22FC}" srcOrd="4" destOrd="0" presId="urn:microsoft.com/office/officeart/2005/8/layout/cycle6"/>
    <dgm:cxn modelId="{6DB73F86-80EC-4568-B369-EEF430C0F20D}" type="presParOf" srcId="{C8782F61-58A5-4738-BC3C-933F1A3B2F20}" destId="{6468930E-2AEA-4E04-A6A3-12061B0FFDD2}" srcOrd="5" destOrd="0" presId="urn:microsoft.com/office/officeart/2005/8/layout/cycle6"/>
    <dgm:cxn modelId="{BDB99553-3BF7-486A-8E46-316471E48DF9}" type="presParOf" srcId="{C8782F61-58A5-4738-BC3C-933F1A3B2F20}" destId="{E80B252A-998F-4AF3-B159-18D2A1629D24}" srcOrd="6" destOrd="0" presId="urn:microsoft.com/office/officeart/2005/8/layout/cycle6"/>
    <dgm:cxn modelId="{46320A29-CAB0-491D-80A9-D4D0C2792AFC}" type="presParOf" srcId="{C8782F61-58A5-4738-BC3C-933F1A3B2F20}" destId="{4DF737A4-3DFB-4B62-B3FE-4546272E39F9}" srcOrd="7" destOrd="0" presId="urn:microsoft.com/office/officeart/2005/8/layout/cycle6"/>
    <dgm:cxn modelId="{86127A70-7F67-428E-AC70-BC405C401701}" type="presParOf" srcId="{C8782F61-58A5-4738-BC3C-933F1A3B2F20}" destId="{2428BFEC-B5C1-4F00-8F11-C69FD803965F}" srcOrd="8" destOrd="0" presId="urn:microsoft.com/office/officeart/2005/8/layout/cycle6"/>
    <dgm:cxn modelId="{F32C91E0-95C1-476E-A85C-4AC50F4EA7EE}" type="presParOf" srcId="{C8782F61-58A5-4738-BC3C-933F1A3B2F20}" destId="{0E6E53D6-3D7E-4DED-A126-745A319FDD3F}" srcOrd="9" destOrd="0" presId="urn:microsoft.com/office/officeart/2005/8/layout/cycle6"/>
    <dgm:cxn modelId="{DDBF72E8-63BC-40E1-90C8-F57F0A0E2139}" type="presParOf" srcId="{C8782F61-58A5-4738-BC3C-933F1A3B2F20}" destId="{ACAFE02A-6D59-4189-956F-60B1B3B00EA5}" srcOrd="10" destOrd="0" presId="urn:microsoft.com/office/officeart/2005/8/layout/cycle6"/>
    <dgm:cxn modelId="{2E9D1E6E-8F39-42AD-A17E-9FE6DD116BE5}" type="presParOf" srcId="{C8782F61-58A5-4738-BC3C-933F1A3B2F20}" destId="{B5D8F1E3-BA51-4C60-B04D-279D3773AAC3}" srcOrd="11" destOrd="0" presId="urn:microsoft.com/office/officeart/2005/8/layout/cycle6"/>
    <dgm:cxn modelId="{24937A65-FFE0-4301-ABA9-591504AF3D3E}" type="presParOf" srcId="{C8782F61-58A5-4738-BC3C-933F1A3B2F20}" destId="{AEA7450B-C184-4CE1-8A2E-D2469F62BEEA}" srcOrd="12" destOrd="0" presId="urn:microsoft.com/office/officeart/2005/8/layout/cycle6"/>
    <dgm:cxn modelId="{94AD26EA-BB0C-4259-A221-12270472C790}" type="presParOf" srcId="{C8782F61-58A5-4738-BC3C-933F1A3B2F20}" destId="{9BC65322-4137-47D0-B3F4-B3A1F023D764}" srcOrd="13" destOrd="0" presId="urn:microsoft.com/office/officeart/2005/8/layout/cycle6"/>
    <dgm:cxn modelId="{4071B37E-EF12-423E-83CF-E1513B4545B3}" type="presParOf" srcId="{C8782F61-58A5-4738-BC3C-933F1A3B2F20}" destId="{CC980AEE-4F1D-4239-A7E7-64F95B3C3048}" srcOrd="14" destOrd="0" presId="urn:microsoft.com/office/officeart/2005/8/layout/cycle6"/>
    <dgm:cxn modelId="{00495DE7-EFC6-471A-8176-4C23A2337ABE}" type="presParOf" srcId="{C8782F61-58A5-4738-BC3C-933F1A3B2F20}" destId="{82264CB3-9738-4329-BF9A-A9E48D8FE7A8}" srcOrd="15" destOrd="0" presId="urn:microsoft.com/office/officeart/2005/8/layout/cycle6"/>
    <dgm:cxn modelId="{44EA13BE-D7EE-4865-9BFB-8607D8C7A4CA}" type="presParOf" srcId="{C8782F61-58A5-4738-BC3C-933F1A3B2F20}" destId="{24D04AC1-46C0-406F-BA37-43456DC28211}" srcOrd="16" destOrd="0" presId="urn:microsoft.com/office/officeart/2005/8/layout/cycle6"/>
    <dgm:cxn modelId="{C4F735FF-6A98-443E-986F-765FD8E4DFC7}" type="presParOf" srcId="{C8782F61-58A5-4738-BC3C-933F1A3B2F20}" destId="{E65052D0-DE5E-4007-95DF-90448F77DA32}" srcOrd="17" destOrd="0" presId="urn:microsoft.com/office/officeart/2005/8/layout/cycle6"/>
    <dgm:cxn modelId="{5D4D2A82-872C-4F60-BC43-5258EF5E5F80}" type="presParOf" srcId="{C8782F61-58A5-4738-BC3C-933F1A3B2F20}" destId="{142E4D81-3840-4344-AD94-64AF2AF15CAE}" srcOrd="18" destOrd="0" presId="urn:microsoft.com/office/officeart/2005/8/layout/cycle6"/>
    <dgm:cxn modelId="{B6CCC385-205E-4CA5-A1C5-2899C517CE26}" type="presParOf" srcId="{C8782F61-58A5-4738-BC3C-933F1A3B2F20}" destId="{3B2F0CC4-649C-4303-ACBD-5B220A3CFEEA}" srcOrd="19" destOrd="0" presId="urn:microsoft.com/office/officeart/2005/8/layout/cycle6"/>
    <dgm:cxn modelId="{47F97D89-D108-4432-8B1E-6418D4263703}" type="presParOf" srcId="{C8782F61-58A5-4738-BC3C-933F1A3B2F20}" destId="{BB22A29A-4AE9-43D1-BB4E-CE976582B873}" srcOrd="20" destOrd="0" presId="urn:microsoft.com/office/officeart/2005/8/layout/cycle6"/>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custT="1"/>
      <dgm:spPr/>
      <dgm:t>
        <a:bodyPr/>
        <a:lstStyle/>
        <a:p>
          <a:r>
            <a:rPr lang="en-US" sz="1800" b="1" i="0" dirty="0" smtClean="0">
              <a:solidFill>
                <a:schemeClr val="tx1"/>
              </a:solidFill>
            </a:rPr>
            <a:t>Networks</a:t>
          </a:r>
          <a:endParaRPr lang="en-US" sz="1800" b="1" i="0" dirty="0">
            <a:solidFill>
              <a:schemeClr val="tx1"/>
            </a:solidFill>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800" b="1" i="0" dirty="0" smtClean="0">
              <a:solidFill>
                <a:schemeClr val="tx1"/>
              </a:solidFill>
            </a:rPr>
            <a:t>Operators</a:t>
          </a:r>
          <a:endParaRPr lang="en-US" sz="1800" b="1" i="0" dirty="0">
            <a:solidFill>
              <a:schemeClr val="tx1"/>
            </a:solidFill>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solidFill>
                <a:schemeClr val="tx1"/>
              </a:solidFill>
            </a:rPr>
            <a:t>Applications</a:t>
          </a:r>
          <a:endParaRPr lang="en-US" b="1" i="0" dirty="0">
            <a:solidFill>
              <a:schemeClr val="tx1"/>
            </a:solidFill>
          </a:endParaRPr>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custT="1"/>
      <dgm:spPr/>
      <dgm:t>
        <a:bodyPr/>
        <a:lstStyle/>
        <a:p>
          <a:r>
            <a:rPr lang="en-US" sz="1800" b="1" i="0" dirty="0" smtClean="0">
              <a:solidFill>
                <a:schemeClr val="tx1"/>
              </a:solidFill>
              <a:latin typeface="Arial" pitchFamily="34" charset="0"/>
              <a:cs typeface="Arial" pitchFamily="34" charset="0"/>
            </a:rPr>
            <a:t>Devices</a:t>
          </a:r>
          <a:endParaRPr lang="en-US" sz="1800" b="1" i="0" dirty="0">
            <a:solidFill>
              <a:schemeClr val="tx1"/>
            </a:solidFill>
            <a:latin typeface="Arial" pitchFamily="34" charset="0"/>
            <a:cs typeface="Arial" pitchFamily="34" charset="0"/>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custT="1"/>
      <dgm:spPr/>
      <dgm:t>
        <a:bodyPr/>
        <a:lstStyle/>
        <a:p>
          <a:r>
            <a:rPr lang="en-US" sz="1800" b="1" i="0" dirty="0" smtClean="0">
              <a:solidFill>
                <a:schemeClr val="tx1"/>
              </a:solidFill>
            </a:rPr>
            <a:t>Manufactures</a:t>
          </a:r>
          <a:endParaRPr lang="en-US" sz="1800" b="1" i="0" dirty="0">
            <a:solidFill>
              <a:schemeClr val="tx1"/>
            </a:solidFill>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chemeClr val="tx1"/>
              </a:solidFill>
            </a:rPr>
            <a:t>Application Frameworks</a:t>
          </a:r>
          <a:endParaRPr lang="en-US" b="1" i="0" dirty="0">
            <a:solidFill>
              <a:schemeClr val="tx1"/>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custT="1"/>
      <dgm:spPr/>
      <dgm:t>
        <a:bodyPr/>
        <a:lstStyle/>
        <a:p>
          <a:r>
            <a:rPr lang="en-US" sz="1800" b="1" i="0" dirty="0" smtClean="0">
              <a:solidFill>
                <a:srgbClr val="FF0000"/>
              </a:solidFill>
              <a:latin typeface="Arial" pitchFamily="34" charset="0"/>
              <a:cs typeface="Arial" pitchFamily="34" charset="0"/>
            </a:rPr>
            <a:t>Platforms/OS</a:t>
          </a:r>
          <a:endParaRPr lang="en-US" sz="1800" b="1" i="0" dirty="0">
            <a:solidFill>
              <a:srgbClr val="FF0000"/>
            </a:solidFill>
            <a:latin typeface="Arial" pitchFamily="34" charset="0"/>
            <a:cs typeface="Arial" pitchFamily="34" charset="0"/>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ScaleX="64731" custLinFactNeighborX="-11174" custLinFactNeighborY="12378">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custScaleX="64074" custLinFactNeighborX="-11667" custLinFactNeighborY="-923">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custScaleX="64074" custLinFactNeighborX="-11667" custLinFactNeighborY="-14224">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75666D97-30B8-4EA6-9831-12B077669921}" type="presOf" srcId="{60568B3C-E44F-4D86-AFAD-1A41016E8942}" destId="{77E18531-C933-4EF2-93A4-8D00D6919B1A}" srcOrd="0" destOrd="0" presId="urn:microsoft.com/office/officeart/2005/8/layout/vList3#3"/>
    <dgm:cxn modelId="{E0288AC9-5F7A-43C3-BBA6-A3487CF9BEEC}" type="presOf" srcId="{4B9BA504-F9EA-4EC6-9F93-28F8EAB37356}" destId="{A4E84F0D-2452-43AA-9620-C71E1D39BE48}" srcOrd="0" destOrd="0" presId="urn:microsoft.com/office/officeart/2005/8/layout/vList3#3"/>
    <dgm:cxn modelId="{03ABE4B1-8DAA-4D68-B2DB-9D753C154D81}" type="presOf" srcId="{93F77E1D-504B-42CE-84BF-7CD17DC15FD3}" destId="{CF940E80-999D-4B90-90AE-6167859CDD52}"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3B124262-A962-4BED-8D91-B4ED6E8A56D9}" srcId="{74C57C29-0166-46E7-9B7E-D8A1CD2A7DB7}" destId="{93F77E1D-504B-42CE-84BF-7CD17DC15FD3}" srcOrd="7" destOrd="0" parTransId="{C033034F-F965-4740-87B3-97D3A56F8834}" sibTransId="{86F84379-8614-48FE-8DAC-A9B04E02A562}"/>
    <dgm:cxn modelId="{D2E1C0D6-402B-4A4A-9C1D-A6E1E42621AB}" srcId="{74C57C29-0166-46E7-9B7E-D8A1CD2A7DB7}" destId="{BE5126CC-20A1-439A-BCEE-888E847CE69E}" srcOrd="5" destOrd="0" parTransId="{C747C6A2-38FF-4FF6-A805-B5DFF7A55F02}" sibTransId="{AD232D94-4640-4D4B-9CF9-9E38790CD0ED}"/>
    <dgm:cxn modelId="{D43B28F8-4EDA-4D4A-AC51-B2F445C34B4D}" type="presOf" srcId="{6F8036C5-ACA8-4EC0-B188-FA775E1846EE}" destId="{9C8D8035-7F1B-4231-9D75-B74D17A9064D}" srcOrd="0" destOrd="0" presId="urn:microsoft.com/office/officeart/2005/8/layout/vList3#3"/>
    <dgm:cxn modelId="{7FB10A50-2B0A-404B-9A5C-461F29C977E0}" type="presOf" srcId="{BE5126CC-20A1-439A-BCEE-888E847CE69E}" destId="{7D59E034-B6FD-4A35-952E-FD19759ED9D4}" srcOrd="0" destOrd="0" presId="urn:microsoft.com/office/officeart/2005/8/layout/vList3#3"/>
    <dgm:cxn modelId="{E12E6BCF-D65C-4587-8D07-6F12E6F91897}" type="presOf" srcId="{7438C58C-FF9B-4D16-882D-5C2AD984262B}" destId="{96901BB5-9B70-4715-A9E6-2FA18B37105D}" srcOrd="0" destOrd="0" presId="urn:microsoft.com/office/officeart/2005/8/layout/vList3#3"/>
    <dgm:cxn modelId="{DE4F4280-219C-4616-8BF6-11BA73B18ED9}" type="presOf" srcId="{74C57C29-0166-46E7-9B7E-D8A1CD2A7DB7}" destId="{BDC45132-EC7A-45B0-AFF9-EA04A2FC83C2}"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B058B490-7798-4125-8409-04D90A7C125E}" srcId="{74C57C29-0166-46E7-9B7E-D8A1CD2A7DB7}" destId="{4B9BA504-F9EA-4EC6-9F93-28F8EAB37356}" srcOrd="4" destOrd="0" parTransId="{27BFD866-CF88-42AB-B67E-F7FBD3EE6390}" sibTransId="{47F28996-FBAF-4CB9-A063-3B6176A17DA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283E2FD9-75C5-4F15-9B49-E9426A80822A}" type="presOf" srcId="{DED3C916-868A-4BC9-85FA-A3ED2E8B6C6F}" destId="{FAB10E4B-3867-485E-8B8C-45E308FFC341}" srcOrd="0" destOrd="0" presId="urn:microsoft.com/office/officeart/2005/8/layout/vList3#3"/>
    <dgm:cxn modelId="{F264FAF8-7BBC-4DE6-AA73-545B72899754}" type="presOf" srcId="{E5B9E83C-73D6-4A8C-AFFB-59081277CB02}" destId="{FBBE849B-3A63-4DBB-B162-7B5D80F9E3F5}"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D36BEA44-DC72-4A77-8FD2-4840A2F072FD}" type="presParOf" srcId="{BDC45132-EC7A-45B0-AFF9-EA04A2FC83C2}" destId="{955CF381-B321-4D71-ADE9-FA580D403BFC}" srcOrd="0" destOrd="0" presId="urn:microsoft.com/office/officeart/2005/8/layout/vList3#3"/>
    <dgm:cxn modelId="{2F854C46-B5AE-475A-93CC-87C1CA853578}" type="presParOf" srcId="{955CF381-B321-4D71-ADE9-FA580D403BFC}" destId="{B55E9921-8A9A-40E7-90F7-750912E5AA7B}" srcOrd="0" destOrd="0" presId="urn:microsoft.com/office/officeart/2005/8/layout/vList3#3"/>
    <dgm:cxn modelId="{EF465F07-E187-440E-8CAD-F84F64F1FAE2}" type="presParOf" srcId="{955CF381-B321-4D71-ADE9-FA580D403BFC}" destId="{9C8D8035-7F1B-4231-9D75-B74D17A9064D}" srcOrd="1" destOrd="0" presId="urn:microsoft.com/office/officeart/2005/8/layout/vList3#3"/>
    <dgm:cxn modelId="{9A0E2937-2549-4A13-A3A5-3E61F5390A58}" type="presParOf" srcId="{BDC45132-EC7A-45B0-AFF9-EA04A2FC83C2}" destId="{2EDC9AFF-515A-482F-8A35-B7899901E7D2}" srcOrd="1" destOrd="0" presId="urn:microsoft.com/office/officeart/2005/8/layout/vList3#3"/>
    <dgm:cxn modelId="{2DB41851-C0C9-4FDD-AE89-7D3D240ED977}" type="presParOf" srcId="{BDC45132-EC7A-45B0-AFF9-EA04A2FC83C2}" destId="{DA3F6B6A-B328-4251-B98E-8B3364EA3D6B}" srcOrd="2" destOrd="0" presId="urn:microsoft.com/office/officeart/2005/8/layout/vList3#3"/>
    <dgm:cxn modelId="{BC0C5EF1-5DEC-4BC3-8929-D54FA0FB9FE1}" type="presParOf" srcId="{DA3F6B6A-B328-4251-B98E-8B3364EA3D6B}" destId="{BD45B9A7-BBE6-4A52-9797-6E02DA7A5109}" srcOrd="0" destOrd="0" presId="urn:microsoft.com/office/officeart/2005/8/layout/vList3#3"/>
    <dgm:cxn modelId="{3B51793E-38FA-4FE9-8D58-1D4DC78D7BB3}" type="presParOf" srcId="{DA3F6B6A-B328-4251-B98E-8B3364EA3D6B}" destId="{77E18531-C933-4EF2-93A4-8D00D6919B1A}" srcOrd="1" destOrd="0" presId="urn:microsoft.com/office/officeart/2005/8/layout/vList3#3"/>
    <dgm:cxn modelId="{20A838BC-46B8-4288-A85E-B76D44399554}" type="presParOf" srcId="{BDC45132-EC7A-45B0-AFF9-EA04A2FC83C2}" destId="{78F46316-B1AF-4731-9566-C2F601937EC9}" srcOrd="3" destOrd="0" presId="urn:microsoft.com/office/officeart/2005/8/layout/vList3#3"/>
    <dgm:cxn modelId="{5E7289DB-2F87-4815-B737-21CBC0B33304}" type="presParOf" srcId="{BDC45132-EC7A-45B0-AFF9-EA04A2FC83C2}" destId="{58EA541A-8D0E-4CCA-9A20-4125DC3FA145}" srcOrd="4" destOrd="0" presId="urn:microsoft.com/office/officeart/2005/8/layout/vList3#3"/>
    <dgm:cxn modelId="{61528190-C723-47AB-BBDB-C7063FEEA5BB}" type="presParOf" srcId="{58EA541A-8D0E-4CCA-9A20-4125DC3FA145}" destId="{BE6FDAA3-04EF-41E0-8B35-E249074B171B}" srcOrd="0" destOrd="0" presId="urn:microsoft.com/office/officeart/2005/8/layout/vList3#3"/>
    <dgm:cxn modelId="{5407DD76-8BE1-4177-8995-E4F045F5315D}" type="presParOf" srcId="{58EA541A-8D0E-4CCA-9A20-4125DC3FA145}" destId="{FBBE849B-3A63-4DBB-B162-7B5D80F9E3F5}" srcOrd="1" destOrd="0" presId="urn:microsoft.com/office/officeart/2005/8/layout/vList3#3"/>
    <dgm:cxn modelId="{AE578EE6-3928-4046-A838-DF1B7BCBE947}" type="presParOf" srcId="{BDC45132-EC7A-45B0-AFF9-EA04A2FC83C2}" destId="{B48FAC33-6B4A-4C4A-9D7C-A24ADE939FA8}" srcOrd="5" destOrd="0" presId="urn:microsoft.com/office/officeart/2005/8/layout/vList3#3"/>
    <dgm:cxn modelId="{893E8BBD-518E-42B2-894E-3EBEABF5273E}" type="presParOf" srcId="{BDC45132-EC7A-45B0-AFF9-EA04A2FC83C2}" destId="{1761BF5A-0DDF-483F-9EAE-9FF771E79360}" srcOrd="6" destOrd="0" presId="urn:microsoft.com/office/officeart/2005/8/layout/vList3#3"/>
    <dgm:cxn modelId="{ADC1E159-FFD1-4D31-A451-1370D4CFDF23}" type="presParOf" srcId="{1761BF5A-0DDF-483F-9EAE-9FF771E79360}" destId="{A3E4E65D-B1B9-4481-B74B-03803C1E8893}" srcOrd="0" destOrd="0" presId="urn:microsoft.com/office/officeart/2005/8/layout/vList3#3"/>
    <dgm:cxn modelId="{A134C1C8-C276-4DF7-BA38-5F8585C2765A}" type="presParOf" srcId="{1761BF5A-0DDF-483F-9EAE-9FF771E79360}" destId="{96901BB5-9B70-4715-A9E6-2FA18B37105D}" srcOrd="1" destOrd="0" presId="urn:microsoft.com/office/officeart/2005/8/layout/vList3#3"/>
    <dgm:cxn modelId="{3ACC1D7B-C660-4350-ACDE-762C269462A7}" type="presParOf" srcId="{BDC45132-EC7A-45B0-AFF9-EA04A2FC83C2}" destId="{F6752086-F9C5-45F6-B9F4-972127DAB847}" srcOrd="7" destOrd="0" presId="urn:microsoft.com/office/officeart/2005/8/layout/vList3#3"/>
    <dgm:cxn modelId="{14AB46E2-2A46-43AA-BF93-2F40524AD2E2}" type="presParOf" srcId="{BDC45132-EC7A-45B0-AFF9-EA04A2FC83C2}" destId="{2001362F-90BB-4F7F-B569-4AFE60AD7B98}" srcOrd="8" destOrd="0" presId="urn:microsoft.com/office/officeart/2005/8/layout/vList3#3"/>
    <dgm:cxn modelId="{F2ADC06F-4E8D-433E-B723-9954272B7439}" type="presParOf" srcId="{2001362F-90BB-4F7F-B569-4AFE60AD7B98}" destId="{F4535FAD-5D86-4B85-8A7B-BA6C9A944A03}" srcOrd="0" destOrd="0" presId="urn:microsoft.com/office/officeart/2005/8/layout/vList3#3"/>
    <dgm:cxn modelId="{280C8DA4-B033-4D5E-B5A6-F0D00CA17176}" type="presParOf" srcId="{2001362F-90BB-4F7F-B569-4AFE60AD7B98}" destId="{A4E84F0D-2452-43AA-9620-C71E1D39BE48}" srcOrd="1" destOrd="0" presId="urn:microsoft.com/office/officeart/2005/8/layout/vList3#3"/>
    <dgm:cxn modelId="{E034BE51-3246-4499-A2E9-DCC3C5C2B2FB}" type="presParOf" srcId="{BDC45132-EC7A-45B0-AFF9-EA04A2FC83C2}" destId="{404EBA0C-FD47-4EBE-A18A-0BD0A22B53B1}" srcOrd="9" destOrd="0" presId="urn:microsoft.com/office/officeart/2005/8/layout/vList3#3"/>
    <dgm:cxn modelId="{DA9578F0-0C95-4541-B6AD-AF964FA68567}" type="presParOf" srcId="{BDC45132-EC7A-45B0-AFF9-EA04A2FC83C2}" destId="{20A5E9F3-EEB6-459E-B800-55C159C8A4D3}" srcOrd="10" destOrd="0" presId="urn:microsoft.com/office/officeart/2005/8/layout/vList3#3"/>
    <dgm:cxn modelId="{E29C569F-9D77-4AC6-B855-2EF53C8E27AC}" type="presParOf" srcId="{20A5E9F3-EEB6-459E-B800-55C159C8A4D3}" destId="{F8527260-0FB9-49DF-B3E7-8B98BE9AF131}" srcOrd="0" destOrd="0" presId="urn:microsoft.com/office/officeart/2005/8/layout/vList3#3"/>
    <dgm:cxn modelId="{56BFA3F7-32CE-4DF9-8C35-7481CC26882C}" type="presParOf" srcId="{20A5E9F3-EEB6-459E-B800-55C159C8A4D3}" destId="{7D59E034-B6FD-4A35-952E-FD19759ED9D4}" srcOrd="1" destOrd="0" presId="urn:microsoft.com/office/officeart/2005/8/layout/vList3#3"/>
    <dgm:cxn modelId="{529C7AC7-0072-4170-B1F6-985F5C197348}" type="presParOf" srcId="{BDC45132-EC7A-45B0-AFF9-EA04A2FC83C2}" destId="{667C2A6A-F943-4650-A06E-9C2DC9CFE8E4}" srcOrd="11" destOrd="0" presId="urn:microsoft.com/office/officeart/2005/8/layout/vList3#3"/>
    <dgm:cxn modelId="{A393D956-5FC5-49A0-880A-FA7043D600F6}" type="presParOf" srcId="{BDC45132-EC7A-45B0-AFF9-EA04A2FC83C2}" destId="{2A314ECF-B6A9-4D57-B479-010A1053B496}" srcOrd="12" destOrd="0" presId="urn:microsoft.com/office/officeart/2005/8/layout/vList3#3"/>
    <dgm:cxn modelId="{77A8179C-8C8E-4B37-8124-13E067C30954}" type="presParOf" srcId="{2A314ECF-B6A9-4D57-B479-010A1053B496}" destId="{994CCF6E-E009-4E62-B462-EF1AA6910453}" srcOrd="0" destOrd="0" presId="urn:microsoft.com/office/officeart/2005/8/layout/vList3#3"/>
    <dgm:cxn modelId="{6D256494-300D-4014-ACEF-EAAFFBF18C89}" type="presParOf" srcId="{2A314ECF-B6A9-4D57-B479-010A1053B496}" destId="{FAB10E4B-3867-485E-8B8C-45E308FFC341}" srcOrd="1" destOrd="0" presId="urn:microsoft.com/office/officeart/2005/8/layout/vList3#3"/>
    <dgm:cxn modelId="{80C4B334-427A-4B96-B585-66D79AE395EF}" type="presParOf" srcId="{BDC45132-EC7A-45B0-AFF9-EA04A2FC83C2}" destId="{0AE5D61A-5F3B-4AA3-969E-7D3258B73800}" srcOrd="13" destOrd="0" presId="urn:microsoft.com/office/officeart/2005/8/layout/vList3#3"/>
    <dgm:cxn modelId="{8A207F19-2ED1-47DB-A66E-970EA07230D7}" type="presParOf" srcId="{BDC45132-EC7A-45B0-AFF9-EA04A2FC83C2}" destId="{8EA582B1-F2DF-45AB-BCF6-F4DC92889F66}" srcOrd="14" destOrd="0" presId="urn:microsoft.com/office/officeart/2005/8/layout/vList3#3"/>
    <dgm:cxn modelId="{DD46ECFE-A4A5-467B-8655-5E952EEAA01B}" type="presParOf" srcId="{8EA582B1-F2DF-45AB-BCF6-F4DC92889F66}" destId="{B818E77D-1D5C-4725-B81A-18A6A65E0FE0}" srcOrd="0" destOrd="0" presId="urn:microsoft.com/office/officeart/2005/8/layout/vList3#3"/>
    <dgm:cxn modelId="{676E9204-0BCC-4B1C-AE92-706F04DCCB23}"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DCACE3-8BCC-439B-AD01-BD23BD8581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44299C7-8590-4427-944B-739346EF1FD2}">
      <dgm:prSet phldrT="[Text]"/>
      <dgm:spPr/>
      <dgm:t>
        <a:bodyPr/>
        <a:lstStyle/>
        <a:p>
          <a:r>
            <a:rPr lang="en-US" b="1" i="1" dirty="0" smtClean="0">
              <a:solidFill>
                <a:schemeClr val="tx1"/>
              </a:solidFill>
            </a:rPr>
            <a:t>Licensed</a:t>
          </a:r>
          <a:endParaRPr lang="en-US" b="1" i="1" dirty="0">
            <a:solidFill>
              <a:schemeClr val="tx1"/>
            </a:solidFill>
          </a:endParaRPr>
        </a:p>
      </dgm:t>
    </dgm:pt>
    <dgm:pt modelId="{5AC3A8AE-9F1E-43F4-B53E-601024E3F882}" type="parTrans" cxnId="{84F8D866-3ACE-44D1-8BDA-E9E79F79853F}">
      <dgm:prSet/>
      <dgm:spPr/>
      <dgm:t>
        <a:bodyPr/>
        <a:lstStyle/>
        <a:p>
          <a:endParaRPr lang="en-US"/>
        </a:p>
      </dgm:t>
    </dgm:pt>
    <dgm:pt modelId="{9C56FD4E-D1EE-4910-9D78-5270A3A97926}" type="sibTrans" cxnId="{84F8D866-3ACE-44D1-8BDA-E9E79F79853F}">
      <dgm:prSet/>
      <dgm:spPr/>
      <dgm:t>
        <a:bodyPr/>
        <a:lstStyle/>
        <a:p>
          <a:endParaRPr lang="en-US"/>
        </a:p>
      </dgm:t>
    </dgm:pt>
    <dgm:pt modelId="{51151DBF-AF77-4D0A-B6E0-F3A9D12998BB}">
      <dgm:prSet phldrT="[Text]" custT="1"/>
      <dgm:spPr/>
      <dgm:t>
        <a:bodyPr/>
        <a:lstStyle/>
        <a:p>
          <a:r>
            <a:rPr lang="en-US" sz="1600" b="1" dirty="0" smtClean="0">
              <a:latin typeface="Arial" pitchFamily="34" charset="0"/>
              <a:cs typeface="Arial" pitchFamily="34" charset="0"/>
            </a:rPr>
            <a:t>JME</a:t>
          </a:r>
          <a:endParaRPr lang="en-US" sz="1600" b="1" dirty="0">
            <a:latin typeface="Arial" pitchFamily="34" charset="0"/>
            <a:cs typeface="Arial" pitchFamily="34" charset="0"/>
          </a:endParaRPr>
        </a:p>
      </dgm:t>
    </dgm:pt>
    <dgm:pt modelId="{9E8A6444-5C21-4AA5-A333-A2BDEC0CDF6E}" type="parTrans" cxnId="{9D2EF02E-422B-4E32-9DAE-72E19E843A58}">
      <dgm:prSet/>
      <dgm:spPr/>
      <dgm:t>
        <a:bodyPr/>
        <a:lstStyle/>
        <a:p>
          <a:endParaRPr lang="en-US"/>
        </a:p>
      </dgm:t>
    </dgm:pt>
    <dgm:pt modelId="{D23C5322-9B65-4A96-9C39-A54AA46DF6CE}" type="sibTrans" cxnId="{9D2EF02E-422B-4E32-9DAE-72E19E843A58}">
      <dgm:prSet/>
      <dgm:spPr/>
      <dgm:t>
        <a:bodyPr/>
        <a:lstStyle/>
        <a:p>
          <a:endParaRPr lang="en-US"/>
        </a:p>
      </dgm:t>
    </dgm:pt>
    <dgm:pt modelId="{9BFC09E1-0BDA-47E6-9F4B-A357569FB262}">
      <dgm:prSet phldrT="[Text]" custT="1"/>
      <dgm:spPr/>
      <dgm:t>
        <a:bodyPr/>
        <a:lstStyle/>
        <a:p>
          <a:r>
            <a:rPr lang="en-US" sz="1600" b="1" dirty="0" smtClean="0">
              <a:latin typeface="Arial" pitchFamily="34" charset="0"/>
              <a:cs typeface="Arial" pitchFamily="34" charset="0"/>
            </a:rPr>
            <a:t>BREW MP</a:t>
          </a:r>
          <a:endParaRPr lang="en-US" sz="1600" b="1" dirty="0">
            <a:latin typeface="Arial" pitchFamily="34" charset="0"/>
            <a:cs typeface="Arial" pitchFamily="34" charset="0"/>
          </a:endParaRPr>
        </a:p>
      </dgm:t>
    </dgm:pt>
    <dgm:pt modelId="{D0757894-E95E-476E-92CC-0003CACC6F26}" type="parTrans" cxnId="{8C0EEC51-CA13-486B-90D7-A795D574375F}">
      <dgm:prSet/>
      <dgm:spPr/>
      <dgm:t>
        <a:bodyPr/>
        <a:lstStyle/>
        <a:p>
          <a:endParaRPr lang="en-US"/>
        </a:p>
      </dgm:t>
    </dgm:pt>
    <dgm:pt modelId="{053DF8DC-D5E7-44C6-BA36-501A3F5480E4}" type="sibTrans" cxnId="{8C0EEC51-CA13-486B-90D7-A795D574375F}">
      <dgm:prSet/>
      <dgm:spPr/>
      <dgm:t>
        <a:bodyPr/>
        <a:lstStyle/>
        <a:p>
          <a:endParaRPr lang="en-US"/>
        </a:p>
      </dgm:t>
    </dgm:pt>
    <dgm:pt modelId="{F6A9139B-23AD-436E-A5BA-2ED79D960BC0}">
      <dgm:prSet phldrT="[Text]"/>
      <dgm:spPr/>
      <dgm:t>
        <a:bodyPr/>
        <a:lstStyle/>
        <a:p>
          <a:r>
            <a:rPr lang="en-US" b="1" i="1" dirty="0" smtClean="0">
              <a:solidFill>
                <a:schemeClr val="tx1"/>
              </a:solidFill>
            </a:rPr>
            <a:t>Proprietary</a:t>
          </a:r>
          <a:endParaRPr lang="en-US" b="1" i="1" dirty="0">
            <a:solidFill>
              <a:schemeClr val="tx1"/>
            </a:solidFill>
          </a:endParaRPr>
        </a:p>
      </dgm:t>
    </dgm:pt>
    <dgm:pt modelId="{2642DB18-1330-4191-B8E0-BF9AA750FEF7}" type="parTrans" cxnId="{14417552-D60E-4909-BD12-6910D59B531B}">
      <dgm:prSet/>
      <dgm:spPr/>
      <dgm:t>
        <a:bodyPr/>
        <a:lstStyle/>
        <a:p>
          <a:endParaRPr lang="en-US"/>
        </a:p>
      </dgm:t>
    </dgm:pt>
    <dgm:pt modelId="{67A23519-064E-4F59-AC6A-F10B8E235AEC}" type="sibTrans" cxnId="{14417552-D60E-4909-BD12-6910D59B531B}">
      <dgm:prSet/>
      <dgm:spPr/>
      <dgm:t>
        <a:bodyPr/>
        <a:lstStyle/>
        <a:p>
          <a:endParaRPr lang="en-US"/>
        </a:p>
      </dgm:t>
    </dgm:pt>
    <dgm:pt modelId="{1AD2D14F-1A48-4E80-9A7A-92A90A887974}">
      <dgm:prSet phldrT="[Text]"/>
      <dgm:spPr/>
      <dgm:t>
        <a:bodyPr/>
        <a:lstStyle/>
        <a:p>
          <a:r>
            <a:rPr lang="en-US" b="1" dirty="0" err="1" smtClean="0">
              <a:latin typeface="Arial" pitchFamily="34" charset="0"/>
              <a:cs typeface="Arial" pitchFamily="34" charset="0"/>
            </a:rPr>
            <a:t>iOS</a:t>
          </a:r>
          <a:r>
            <a:rPr lang="en-US" b="1" dirty="0" smtClean="0">
              <a:latin typeface="Arial" pitchFamily="34" charset="0"/>
              <a:cs typeface="Arial" pitchFamily="34" charset="0"/>
            </a:rPr>
            <a:t>=OS </a:t>
          </a:r>
          <a:r>
            <a:rPr lang="en-US" b="1" dirty="0" err="1" smtClean="0">
              <a:latin typeface="Arial" pitchFamily="34" charset="0"/>
              <a:cs typeface="Arial" pitchFamily="34" charset="0"/>
            </a:rPr>
            <a:t>X+Darwin</a:t>
          </a:r>
          <a:endParaRPr lang="en-US" b="1" dirty="0">
            <a:latin typeface="Arial" pitchFamily="34" charset="0"/>
            <a:cs typeface="Arial" pitchFamily="34" charset="0"/>
          </a:endParaRPr>
        </a:p>
      </dgm:t>
    </dgm:pt>
    <dgm:pt modelId="{6F6B5DB4-CB09-4FB8-93B0-A98C77CA243E}" type="parTrans" cxnId="{20D34DF1-7949-48E9-B451-9A5A78C4789F}">
      <dgm:prSet/>
      <dgm:spPr/>
      <dgm:t>
        <a:bodyPr/>
        <a:lstStyle/>
        <a:p>
          <a:endParaRPr lang="en-US"/>
        </a:p>
      </dgm:t>
    </dgm:pt>
    <dgm:pt modelId="{61BB0B4F-0308-4307-AC61-EB1024505608}" type="sibTrans" cxnId="{20D34DF1-7949-48E9-B451-9A5A78C4789F}">
      <dgm:prSet/>
      <dgm:spPr/>
      <dgm:t>
        <a:bodyPr/>
        <a:lstStyle/>
        <a:p>
          <a:endParaRPr lang="en-US"/>
        </a:p>
      </dgm:t>
    </dgm:pt>
    <dgm:pt modelId="{B610F6B6-F55E-4BF4-972C-FDDE9AB6AA6B}">
      <dgm:prSet phldrT="[Text]"/>
      <dgm:spPr/>
      <dgm:t>
        <a:bodyPr/>
        <a:lstStyle/>
        <a:p>
          <a:r>
            <a:rPr lang="en-US" b="1" i="1" dirty="0" smtClean="0">
              <a:solidFill>
                <a:schemeClr val="tx1"/>
              </a:solidFill>
            </a:rPr>
            <a:t>Open Source</a:t>
          </a:r>
          <a:endParaRPr lang="en-US" b="1" i="1" dirty="0">
            <a:solidFill>
              <a:schemeClr val="tx1"/>
            </a:solidFill>
          </a:endParaRPr>
        </a:p>
      </dgm:t>
    </dgm:pt>
    <dgm:pt modelId="{15792277-807E-432E-B49B-5D462BA5E1C5}" type="parTrans" cxnId="{534FB024-B21C-4983-BF8A-76DB0CBE1ED3}">
      <dgm:prSet/>
      <dgm:spPr/>
      <dgm:t>
        <a:bodyPr/>
        <a:lstStyle/>
        <a:p>
          <a:endParaRPr lang="en-US"/>
        </a:p>
      </dgm:t>
    </dgm:pt>
    <dgm:pt modelId="{924BBF0B-780E-45C1-A5CA-E78E1B4B36FB}" type="sibTrans" cxnId="{534FB024-B21C-4983-BF8A-76DB0CBE1ED3}">
      <dgm:prSet/>
      <dgm:spPr/>
      <dgm:t>
        <a:bodyPr/>
        <a:lstStyle/>
        <a:p>
          <a:endParaRPr lang="en-US"/>
        </a:p>
      </dgm:t>
    </dgm:pt>
    <dgm:pt modelId="{C94B1443-FFC3-4AEB-939A-9037BAE4FE40}">
      <dgm:prSet phldrT="[Text]"/>
      <dgm:spPr/>
      <dgm:t>
        <a:bodyPr/>
        <a:lstStyle/>
        <a:p>
          <a:r>
            <a:rPr lang="en-US" b="1" dirty="0" smtClean="0">
              <a:latin typeface="Arial" pitchFamily="34" charset="0"/>
              <a:cs typeface="Arial" pitchFamily="34" charset="0"/>
            </a:rPr>
            <a:t>Android-OHA</a:t>
          </a:r>
          <a:endParaRPr lang="en-US" b="1" dirty="0">
            <a:latin typeface="Arial" pitchFamily="34" charset="0"/>
            <a:cs typeface="Arial" pitchFamily="34" charset="0"/>
          </a:endParaRPr>
        </a:p>
      </dgm:t>
    </dgm:pt>
    <dgm:pt modelId="{4DAB17DF-26ED-4EEF-AB89-1A4E206B17D3}" type="parTrans" cxnId="{91A7B0CD-DE47-4269-9755-3E476C39B713}">
      <dgm:prSet/>
      <dgm:spPr/>
      <dgm:t>
        <a:bodyPr/>
        <a:lstStyle/>
        <a:p>
          <a:endParaRPr lang="en-US"/>
        </a:p>
      </dgm:t>
    </dgm:pt>
    <dgm:pt modelId="{9C4D3915-56AA-4C1B-8F5D-BC9146FF6E89}" type="sibTrans" cxnId="{91A7B0CD-DE47-4269-9755-3E476C39B713}">
      <dgm:prSet/>
      <dgm:spPr/>
      <dgm:t>
        <a:bodyPr/>
        <a:lstStyle/>
        <a:p>
          <a:endParaRPr lang="en-US"/>
        </a:p>
      </dgm:t>
    </dgm:pt>
    <dgm:pt modelId="{D1925CD9-394C-4F2D-BC50-BE6382127E56}">
      <dgm:prSet phldrT="[Text]"/>
      <dgm:spPr/>
      <dgm:t>
        <a:bodyPr/>
        <a:lstStyle/>
        <a:p>
          <a:endParaRPr lang="en-US" sz="700" dirty="0"/>
        </a:p>
      </dgm:t>
    </dgm:pt>
    <dgm:pt modelId="{39F84D66-4A05-4D4A-8B9B-FF96792570C2}" type="parTrans" cxnId="{EDC12A14-71BB-4B86-AAC9-7E0CBBB3EA64}">
      <dgm:prSet/>
      <dgm:spPr/>
      <dgm:t>
        <a:bodyPr/>
        <a:lstStyle/>
        <a:p>
          <a:endParaRPr lang="en-US"/>
        </a:p>
      </dgm:t>
    </dgm:pt>
    <dgm:pt modelId="{BD285927-F853-4543-8AD5-365565FDA62D}" type="sibTrans" cxnId="{EDC12A14-71BB-4B86-AAC9-7E0CBBB3EA64}">
      <dgm:prSet/>
      <dgm:spPr/>
      <dgm:t>
        <a:bodyPr/>
        <a:lstStyle/>
        <a:p>
          <a:endParaRPr lang="en-US"/>
        </a:p>
      </dgm:t>
    </dgm:pt>
    <dgm:pt modelId="{E0BEED2A-F654-4C8D-BB0A-F8A532B25B10}">
      <dgm:prSet phldrT="[Text]" custT="1"/>
      <dgm:spPr/>
      <dgm:t>
        <a:bodyPr/>
        <a:lstStyle/>
        <a:p>
          <a:r>
            <a:rPr lang="en-US" sz="1600" b="1" dirty="0" smtClean="0">
              <a:latin typeface="Arial" pitchFamily="34" charset="0"/>
              <a:cs typeface="Arial" pitchFamily="34" charset="0"/>
            </a:rPr>
            <a:t>LiMo</a:t>
          </a:r>
          <a:endParaRPr lang="en-US" sz="1600" b="1" dirty="0">
            <a:latin typeface="Arial" pitchFamily="34" charset="0"/>
            <a:cs typeface="Arial" pitchFamily="34" charset="0"/>
          </a:endParaRPr>
        </a:p>
      </dgm:t>
    </dgm:pt>
    <dgm:pt modelId="{4F51DDFD-CD9D-4D50-B053-4072777CB415}" type="parTrans" cxnId="{C0090D58-62CA-445B-978F-0EBD0F416A68}">
      <dgm:prSet/>
      <dgm:spPr/>
      <dgm:t>
        <a:bodyPr/>
        <a:lstStyle/>
        <a:p>
          <a:endParaRPr lang="en-US"/>
        </a:p>
      </dgm:t>
    </dgm:pt>
    <dgm:pt modelId="{135211D1-2977-405F-8FCA-1F978142F74A}" type="sibTrans" cxnId="{C0090D58-62CA-445B-978F-0EBD0F416A68}">
      <dgm:prSet/>
      <dgm:spPr/>
      <dgm:t>
        <a:bodyPr/>
        <a:lstStyle/>
        <a:p>
          <a:endParaRPr lang="en-US"/>
        </a:p>
      </dgm:t>
    </dgm:pt>
    <dgm:pt modelId="{536DE153-A078-47B7-A777-72B13163CCA8}">
      <dgm:prSet phldrT="[Text]"/>
      <dgm:spPr/>
      <dgm:t>
        <a:bodyPr/>
        <a:lstStyle/>
        <a:p>
          <a:r>
            <a:rPr lang="en-US" b="1" dirty="0" smtClean="0">
              <a:latin typeface="Arial" pitchFamily="34" charset="0"/>
              <a:cs typeface="Arial" pitchFamily="34" charset="0"/>
            </a:rPr>
            <a:t>Tizen</a:t>
          </a:r>
          <a:endParaRPr lang="en-US" b="1" dirty="0">
            <a:latin typeface="Arial" pitchFamily="34" charset="0"/>
            <a:cs typeface="Arial" pitchFamily="34" charset="0"/>
          </a:endParaRPr>
        </a:p>
      </dgm:t>
    </dgm:pt>
    <dgm:pt modelId="{09B64DE8-521A-409E-A5BA-962CEAAACDC9}" type="parTrans" cxnId="{4BF92F8D-B095-4380-B4AC-6EF2503E73EF}">
      <dgm:prSet/>
      <dgm:spPr/>
      <dgm:t>
        <a:bodyPr/>
        <a:lstStyle/>
        <a:p>
          <a:endParaRPr lang="en-US"/>
        </a:p>
      </dgm:t>
    </dgm:pt>
    <dgm:pt modelId="{8AA4B35F-C01F-4D93-84B6-2F98DD82E04B}" type="sibTrans" cxnId="{4BF92F8D-B095-4380-B4AC-6EF2503E73EF}">
      <dgm:prSet/>
      <dgm:spPr/>
      <dgm:t>
        <a:bodyPr/>
        <a:lstStyle/>
        <a:p>
          <a:endParaRPr lang="en-US"/>
        </a:p>
      </dgm:t>
    </dgm:pt>
    <dgm:pt modelId="{7105E091-AB4C-4935-A778-A23C5C991BFC}">
      <dgm:prSet phldrT="[Text]"/>
      <dgm:spPr/>
      <dgm:t>
        <a:bodyPr/>
        <a:lstStyle/>
        <a:p>
          <a:r>
            <a:rPr lang="en-US" b="1" dirty="0" smtClean="0">
              <a:latin typeface="Arial" pitchFamily="34" charset="0"/>
              <a:cs typeface="Arial" pitchFamily="34" charset="0"/>
            </a:rPr>
            <a:t>Linux OS</a:t>
          </a:r>
          <a:endParaRPr lang="en-US" b="1" dirty="0">
            <a:latin typeface="Arial" pitchFamily="34" charset="0"/>
            <a:cs typeface="Arial" pitchFamily="34" charset="0"/>
          </a:endParaRPr>
        </a:p>
      </dgm:t>
    </dgm:pt>
    <dgm:pt modelId="{59BC40F6-B21B-4FC9-BA2F-1894B45CB488}" type="parTrans" cxnId="{408D1FFF-C409-4B71-80D6-2ADB7FE32229}">
      <dgm:prSet/>
      <dgm:spPr/>
      <dgm:t>
        <a:bodyPr/>
        <a:lstStyle/>
        <a:p>
          <a:endParaRPr lang="en-US"/>
        </a:p>
      </dgm:t>
    </dgm:pt>
    <dgm:pt modelId="{EE886963-DE66-4532-A065-71E7D17B46B2}" type="sibTrans" cxnId="{408D1FFF-C409-4B71-80D6-2ADB7FE32229}">
      <dgm:prSet/>
      <dgm:spPr/>
      <dgm:t>
        <a:bodyPr/>
        <a:lstStyle/>
        <a:p>
          <a:endParaRPr lang="en-US"/>
        </a:p>
      </dgm:t>
    </dgm:pt>
    <dgm:pt modelId="{66144067-41D2-4D26-8070-68B7177F377C}">
      <dgm:prSet phldrT="[Text]"/>
      <dgm:spPr/>
      <dgm:t>
        <a:bodyPr/>
        <a:lstStyle/>
        <a:p>
          <a:r>
            <a:rPr lang="en-US" b="1" dirty="0" smtClean="0">
              <a:latin typeface="Arial" pitchFamily="34" charset="0"/>
              <a:cs typeface="Arial" pitchFamily="34" charset="0"/>
            </a:rPr>
            <a:t>Firefox OS</a:t>
          </a:r>
          <a:endParaRPr lang="en-US" b="1" dirty="0">
            <a:latin typeface="Arial" pitchFamily="34" charset="0"/>
            <a:cs typeface="Arial" pitchFamily="34" charset="0"/>
          </a:endParaRPr>
        </a:p>
      </dgm:t>
    </dgm:pt>
    <dgm:pt modelId="{76B8F3FD-35BD-43DC-9354-AFA127BE4E2D}" type="parTrans" cxnId="{8F0B45B2-0B06-4B0B-BCE7-F376DA9AD0DD}">
      <dgm:prSet/>
      <dgm:spPr/>
      <dgm:t>
        <a:bodyPr/>
        <a:lstStyle/>
        <a:p>
          <a:endParaRPr lang="en-US"/>
        </a:p>
      </dgm:t>
    </dgm:pt>
    <dgm:pt modelId="{208AD0EF-226C-472A-818C-05500E470E4B}" type="sibTrans" cxnId="{8F0B45B2-0B06-4B0B-BCE7-F376DA9AD0DD}">
      <dgm:prSet/>
      <dgm:spPr/>
      <dgm:t>
        <a:bodyPr/>
        <a:lstStyle/>
        <a:p>
          <a:endParaRPr lang="en-US"/>
        </a:p>
      </dgm:t>
    </dgm:pt>
    <dgm:pt modelId="{CC09156A-11E9-4F99-995D-447C08DF0AF9}">
      <dgm:prSet phldrT="[Text]"/>
      <dgm:spPr/>
      <dgm:t>
        <a:bodyPr/>
        <a:lstStyle/>
        <a:p>
          <a:r>
            <a:rPr lang="en-US" b="1" dirty="0" smtClean="0">
              <a:latin typeface="Arial" pitchFamily="34" charset="0"/>
              <a:cs typeface="Arial" pitchFamily="34" charset="0"/>
            </a:rPr>
            <a:t>Windows Phone</a:t>
          </a:r>
          <a:endParaRPr lang="en-US" b="1" dirty="0">
            <a:latin typeface="Arial" pitchFamily="34" charset="0"/>
            <a:cs typeface="Arial" pitchFamily="34" charset="0"/>
          </a:endParaRPr>
        </a:p>
      </dgm:t>
    </dgm:pt>
    <dgm:pt modelId="{4C2E1FA3-6415-4289-93F1-51E90DE4EE97}" type="parTrans" cxnId="{FB7B4938-F991-4C44-86DC-E7443E25A59F}">
      <dgm:prSet/>
      <dgm:spPr/>
      <dgm:t>
        <a:bodyPr/>
        <a:lstStyle/>
        <a:p>
          <a:endParaRPr lang="en-US"/>
        </a:p>
      </dgm:t>
    </dgm:pt>
    <dgm:pt modelId="{215218AC-E2B7-4328-BDF1-655CDBEAA432}" type="sibTrans" cxnId="{FB7B4938-F991-4C44-86DC-E7443E25A59F}">
      <dgm:prSet/>
      <dgm:spPr/>
      <dgm:t>
        <a:bodyPr/>
        <a:lstStyle/>
        <a:p>
          <a:endParaRPr lang="en-US"/>
        </a:p>
      </dgm:t>
    </dgm:pt>
    <dgm:pt modelId="{5C922222-53C7-46D6-A5B2-617AF62EC3C8}">
      <dgm:prSet phldrT="[Text]"/>
      <dgm:spPr/>
      <dgm:t>
        <a:bodyPr/>
        <a:lstStyle/>
        <a:p>
          <a:r>
            <a:rPr lang="en-US" b="1" dirty="0" smtClean="0">
              <a:latin typeface="Arial" pitchFamily="34" charset="0"/>
              <a:cs typeface="Arial" pitchFamily="34" charset="0"/>
            </a:rPr>
            <a:t>BB 10</a:t>
          </a:r>
          <a:endParaRPr lang="en-US" b="1" dirty="0">
            <a:latin typeface="Arial" pitchFamily="34" charset="0"/>
            <a:cs typeface="Arial" pitchFamily="34" charset="0"/>
          </a:endParaRPr>
        </a:p>
      </dgm:t>
    </dgm:pt>
    <dgm:pt modelId="{38E75971-9F48-496A-A3E9-C7E849942713}" type="parTrans" cxnId="{334C8FD0-B32D-435E-84C6-ED24FA9CDB75}">
      <dgm:prSet/>
      <dgm:spPr/>
      <dgm:t>
        <a:bodyPr/>
        <a:lstStyle/>
        <a:p>
          <a:endParaRPr lang="en-US"/>
        </a:p>
      </dgm:t>
    </dgm:pt>
    <dgm:pt modelId="{870B6D40-35E8-4023-A7D4-EF985BE41E1C}" type="sibTrans" cxnId="{334C8FD0-B32D-435E-84C6-ED24FA9CDB75}">
      <dgm:prSet/>
      <dgm:spPr/>
      <dgm:t>
        <a:bodyPr/>
        <a:lstStyle/>
        <a:p>
          <a:endParaRPr lang="en-US"/>
        </a:p>
      </dgm:t>
    </dgm:pt>
    <dgm:pt modelId="{BD6A0C5D-00A2-4781-9629-9F5921776F80}">
      <dgm:prSet phldrT="[Text]"/>
      <dgm:spPr/>
      <dgm:t>
        <a:bodyPr/>
        <a:lstStyle/>
        <a:p>
          <a:r>
            <a:rPr lang="en-US" b="1" dirty="0" err="1" smtClean="0">
              <a:latin typeface="Arial" pitchFamily="34" charset="0"/>
              <a:cs typeface="Arial" pitchFamily="34" charset="0"/>
            </a:rPr>
            <a:t>webOS</a:t>
          </a:r>
          <a:r>
            <a:rPr lang="en-US" b="1" dirty="0" smtClean="0">
              <a:latin typeface="Arial" pitchFamily="34" charset="0"/>
              <a:cs typeface="Arial" pitchFamily="34" charset="0"/>
            </a:rPr>
            <a:t> (LG)</a:t>
          </a:r>
          <a:endParaRPr lang="en-US" b="1" dirty="0">
            <a:latin typeface="Arial" pitchFamily="34" charset="0"/>
            <a:cs typeface="Arial" pitchFamily="34" charset="0"/>
          </a:endParaRPr>
        </a:p>
      </dgm:t>
    </dgm:pt>
    <dgm:pt modelId="{DA9420B5-7D33-4BE0-B75E-8FED5104CDBB}" type="parTrans" cxnId="{F1D054BA-BA82-4698-BB0B-82AEF060A804}">
      <dgm:prSet/>
      <dgm:spPr/>
      <dgm:t>
        <a:bodyPr/>
        <a:lstStyle/>
        <a:p>
          <a:endParaRPr lang="en-US"/>
        </a:p>
      </dgm:t>
    </dgm:pt>
    <dgm:pt modelId="{FBD3E3FC-99D1-47BB-BD78-54690E2EAD0B}" type="sibTrans" cxnId="{F1D054BA-BA82-4698-BB0B-82AEF060A804}">
      <dgm:prSet/>
      <dgm:spPr/>
      <dgm:t>
        <a:bodyPr/>
        <a:lstStyle/>
        <a:p>
          <a:endParaRPr lang="en-US"/>
        </a:p>
      </dgm:t>
    </dgm:pt>
    <dgm:pt modelId="{6E9F5AFD-0B72-4FAC-9821-4A2E5E8F82D9}" type="pres">
      <dgm:prSet presAssocID="{D6DCACE3-8BCC-439B-AD01-BD23BD8581B3}" presName="Name0" presStyleCnt="0">
        <dgm:presLayoutVars>
          <dgm:dir/>
          <dgm:animLvl val="lvl"/>
          <dgm:resizeHandles val="exact"/>
        </dgm:presLayoutVars>
      </dgm:prSet>
      <dgm:spPr/>
      <dgm:t>
        <a:bodyPr/>
        <a:lstStyle/>
        <a:p>
          <a:endParaRPr lang="en-US"/>
        </a:p>
      </dgm:t>
    </dgm:pt>
    <dgm:pt modelId="{ABE49EAF-3292-4A0F-9486-5F255F5C2760}" type="pres">
      <dgm:prSet presAssocID="{D44299C7-8590-4427-944B-739346EF1FD2}" presName="linNode" presStyleCnt="0"/>
      <dgm:spPr/>
    </dgm:pt>
    <dgm:pt modelId="{073200C9-45A7-4CE5-B252-28408D59188D}" type="pres">
      <dgm:prSet presAssocID="{D44299C7-8590-4427-944B-739346EF1FD2}" presName="parentText" presStyleLbl="node1" presStyleIdx="0" presStyleCnt="3">
        <dgm:presLayoutVars>
          <dgm:chMax val="1"/>
          <dgm:bulletEnabled val="1"/>
        </dgm:presLayoutVars>
      </dgm:prSet>
      <dgm:spPr/>
      <dgm:t>
        <a:bodyPr/>
        <a:lstStyle/>
        <a:p>
          <a:endParaRPr lang="en-US"/>
        </a:p>
      </dgm:t>
    </dgm:pt>
    <dgm:pt modelId="{EE321E9E-8CD4-4631-8499-AE9F4A85FD6C}" type="pres">
      <dgm:prSet presAssocID="{D44299C7-8590-4427-944B-739346EF1FD2}" presName="descendantText" presStyleLbl="alignAccFollowNode1" presStyleIdx="0" presStyleCnt="3" custScaleX="70898" custScaleY="84055" custLinFactNeighborX="4167" custLinFactNeighborY="4479">
        <dgm:presLayoutVars>
          <dgm:bulletEnabled val="1"/>
        </dgm:presLayoutVars>
      </dgm:prSet>
      <dgm:spPr/>
      <dgm:t>
        <a:bodyPr/>
        <a:lstStyle/>
        <a:p>
          <a:endParaRPr lang="en-US"/>
        </a:p>
      </dgm:t>
    </dgm:pt>
    <dgm:pt modelId="{B49A4E77-4E30-4699-8202-0451C98144FB}" type="pres">
      <dgm:prSet presAssocID="{9C56FD4E-D1EE-4910-9D78-5270A3A97926}" presName="sp" presStyleCnt="0"/>
      <dgm:spPr/>
    </dgm:pt>
    <dgm:pt modelId="{66244B30-66E6-45EC-B45E-508E4A505D57}" type="pres">
      <dgm:prSet presAssocID="{F6A9139B-23AD-436E-A5BA-2ED79D960BC0}" presName="linNode" presStyleCnt="0"/>
      <dgm:spPr/>
    </dgm:pt>
    <dgm:pt modelId="{0CB3484F-0AD5-4B3E-A079-E9552EF8C790}" type="pres">
      <dgm:prSet presAssocID="{F6A9139B-23AD-436E-A5BA-2ED79D960BC0}" presName="parentText" presStyleLbl="node1" presStyleIdx="1" presStyleCnt="3">
        <dgm:presLayoutVars>
          <dgm:chMax val="1"/>
          <dgm:bulletEnabled val="1"/>
        </dgm:presLayoutVars>
      </dgm:prSet>
      <dgm:spPr/>
      <dgm:t>
        <a:bodyPr/>
        <a:lstStyle/>
        <a:p>
          <a:endParaRPr lang="en-US"/>
        </a:p>
      </dgm:t>
    </dgm:pt>
    <dgm:pt modelId="{DC92A018-AF9E-43BE-B24B-9DF33DD58347}" type="pres">
      <dgm:prSet presAssocID="{F6A9139B-23AD-436E-A5BA-2ED79D960BC0}" presName="descendantText" presStyleLbl="alignAccFollowNode1" presStyleIdx="1" presStyleCnt="3" custScaleX="75607" custScaleY="124474">
        <dgm:presLayoutVars>
          <dgm:bulletEnabled val="1"/>
        </dgm:presLayoutVars>
      </dgm:prSet>
      <dgm:spPr/>
      <dgm:t>
        <a:bodyPr/>
        <a:lstStyle/>
        <a:p>
          <a:endParaRPr lang="en-US"/>
        </a:p>
      </dgm:t>
    </dgm:pt>
    <dgm:pt modelId="{512B97E7-06DB-4B03-A1DC-D2ABA2A11BFD}" type="pres">
      <dgm:prSet presAssocID="{67A23519-064E-4F59-AC6A-F10B8E235AEC}" presName="sp" presStyleCnt="0"/>
      <dgm:spPr/>
    </dgm:pt>
    <dgm:pt modelId="{555261DA-48A2-4D1D-B5C4-E0211BB6677B}" type="pres">
      <dgm:prSet presAssocID="{B610F6B6-F55E-4BF4-972C-FDDE9AB6AA6B}" presName="linNode" presStyleCnt="0"/>
      <dgm:spPr/>
    </dgm:pt>
    <dgm:pt modelId="{A131D4DE-C559-4C42-AAFE-6121EB5F9459}" type="pres">
      <dgm:prSet presAssocID="{B610F6B6-F55E-4BF4-972C-FDDE9AB6AA6B}" presName="parentText" presStyleLbl="node1" presStyleIdx="2" presStyleCnt="3">
        <dgm:presLayoutVars>
          <dgm:chMax val="1"/>
          <dgm:bulletEnabled val="1"/>
        </dgm:presLayoutVars>
      </dgm:prSet>
      <dgm:spPr/>
      <dgm:t>
        <a:bodyPr/>
        <a:lstStyle/>
        <a:p>
          <a:endParaRPr lang="en-US"/>
        </a:p>
      </dgm:t>
    </dgm:pt>
    <dgm:pt modelId="{5638AFB5-E9F4-4663-B58B-795747FC0CE4}" type="pres">
      <dgm:prSet presAssocID="{B610F6B6-F55E-4BF4-972C-FDDE9AB6AA6B}" presName="descendantText" presStyleLbl="alignAccFollowNode1" presStyleIdx="2" presStyleCnt="3" custScaleX="75585" custScaleY="125368">
        <dgm:presLayoutVars>
          <dgm:bulletEnabled val="1"/>
        </dgm:presLayoutVars>
      </dgm:prSet>
      <dgm:spPr/>
      <dgm:t>
        <a:bodyPr/>
        <a:lstStyle/>
        <a:p>
          <a:endParaRPr lang="en-US"/>
        </a:p>
      </dgm:t>
    </dgm:pt>
  </dgm:ptLst>
  <dgm:cxnLst>
    <dgm:cxn modelId="{8C0EEC51-CA13-486B-90D7-A795D574375F}" srcId="{D44299C7-8590-4427-944B-739346EF1FD2}" destId="{9BFC09E1-0BDA-47E6-9F4B-A357569FB262}" srcOrd="1" destOrd="0" parTransId="{D0757894-E95E-476E-92CC-0003CACC6F26}" sibTransId="{053DF8DC-D5E7-44C6-BA36-501A3F5480E4}"/>
    <dgm:cxn modelId="{20D34DF1-7949-48E9-B451-9A5A78C4789F}" srcId="{F6A9139B-23AD-436E-A5BA-2ED79D960BC0}" destId="{1AD2D14F-1A48-4E80-9A7A-92A90A887974}" srcOrd="0" destOrd="0" parTransId="{6F6B5DB4-CB09-4FB8-93B0-A98C77CA243E}" sibTransId="{61BB0B4F-0308-4307-AC61-EB1024505608}"/>
    <dgm:cxn modelId="{14417552-D60E-4909-BD12-6910D59B531B}" srcId="{D6DCACE3-8BCC-439B-AD01-BD23BD8581B3}" destId="{F6A9139B-23AD-436E-A5BA-2ED79D960BC0}" srcOrd="1" destOrd="0" parTransId="{2642DB18-1330-4191-B8E0-BF9AA750FEF7}" sibTransId="{67A23519-064E-4F59-AC6A-F10B8E235AEC}"/>
    <dgm:cxn modelId="{F1D054BA-BA82-4698-BB0B-82AEF060A804}" srcId="{B610F6B6-F55E-4BF4-972C-FDDE9AB6AA6B}" destId="{BD6A0C5D-00A2-4781-9629-9F5921776F80}" srcOrd="4" destOrd="0" parTransId="{DA9420B5-7D33-4BE0-B75E-8FED5104CDBB}" sibTransId="{FBD3E3FC-99D1-47BB-BD78-54690E2EAD0B}"/>
    <dgm:cxn modelId="{3DBB5162-E10A-4F1A-9217-19BE44888961}" type="presOf" srcId="{C94B1443-FFC3-4AEB-939A-9037BAE4FE40}" destId="{5638AFB5-E9F4-4663-B58B-795747FC0CE4}" srcOrd="0" destOrd="0" presId="urn:microsoft.com/office/officeart/2005/8/layout/vList5"/>
    <dgm:cxn modelId="{9D2EF02E-422B-4E32-9DAE-72E19E843A58}" srcId="{D44299C7-8590-4427-944B-739346EF1FD2}" destId="{51151DBF-AF77-4D0A-B6E0-F3A9D12998BB}" srcOrd="0" destOrd="0" parTransId="{9E8A6444-5C21-4AA5-A333-A2BDEC0CDF6E}" sibTransId="{D23C5322-9B65-4A96-9C39-A54AA46DF6CE}"/>
    <dgm:cxn modelId="{14C6A761-9767-452E-A5D4-84C4DEC04EFD}" type="presOf" srcId="{7105E091-AB4C-4935-A778-A23C5C991BFC}" destId="{5638AFB5-E9F4-4663-B58B-795747FC0CE4}" srcOrd="0" destOrd="2" presId="urn:microsoft.com/office/officeart/2005/8/layout/vList5"/>
    <dgm:cxn modelId="{AD494739-26AA-4F44-BE68-96913FA0AD50}" type="presOf" srcId="{1AD2D14F-1A48-4E80-9A7A-92A90A887974}" destId="{DC92A018-AF9E-43BE-B24B-9DF33DD58347}" srcOrd="0" destOrd="0" presId="urn:microsoft.com/office/officeart/2005/8/layout/vList5"/>
    <dgm:cxn modelId="{1D7F8BD4-AFE2-46CE-B309-2F4F21316A99}" type="presOf" srcId="{B610F6B6-F55E-4BF4-972C-FDDE9AB6AA6B}" destId="{A131D4DE-C559-4C42-AAFE-6121EB5F9459}" srcOrd="0" destOrd="0" presId="urn:microsoft.com/office/officeart/2005/8/layout/vList5"/>
    <dgm:cxn modelId="{4BF92F8D-B095-4380-B4AC-6EF2503E73EF}" srcId="{B610F6B6-F55E-4BF4-972C-FDDE9AB6AA6B}" destId="{536DE153-A078-47B7-A777-72B13163CCA8}" srcOrd="1" destOrd="0" parTransId="{09B64DE8-521A-409E-A5BA-962CEAAACDC9}" sibTransId="{8AA4B35F-C01F-4D93-84B6-2F98DD82E04B}"/>
    <dgm:cxn modelId="{FB7B4938-F991-4C44-86DC-E7443E25A59F}" srcId="{F6A9139B-23AD-436E-A5BA-2ED79D960BC0}" destId="{CC09156A-11E9-4F99-995D-447C08DF0AF9}" srcOrd="2" destOrd="0" parTransId="{4C2E1FA3-6415-4289-93F1-51E90DE4EE97}" sibTransId="{215218AC-E2B7-4328-BDF1-655CDBEAA432}"/>
    <dgm:cxn modelId="{534FB024-B21C-4983-BF8A-76DB0CBE1ED3}" srcId="{D6DCACE3-8BCC-439B-AD01-BD23BD8581B3}" destId="{B610F6B6-F55E-4BF4-972C-FDDE9AB6AA6B}" srcOrd="2" destOrd="0" parTransId="{15792277-807E-432E-B49B-5D462BA5E1C5}" sibTransId="{924BBF0B-780E-45C1-A5CA-E78E1B4B36FB}"/>
    <dgm:cxn modelId="{D1944AF5-0763-4056-88AC-2362F59880B1}" type="presOf" srcId="{F6A9139B-23AD-436E-A5BA-2ED79D960BC0}" destId="{0CB3484F-0AD5-4B3E-A079-E9552EF8C790}" srcOrd="0" destOrd="0" presId="urn:microsoft.com/office/officeart/2005/8/layout/vList5"/>
    <dgm:cxn modelId="{C0090D58-62CA-445B-978F-0EBD0F416A68}" srcId="{D44299C7-8590-4427-944B-739346EF1FD2}" destId="{E0BEED2A-F654-4C8D-BB0A-F8A532B25B10}" srcOrd="2" destOrd="0" parTransId="{4F51DDFD-CD9D-4D50-B053-4072777CB415}" sibTransId="{135211D1-2977-405F-8FCA-1F978142F74A}"/>
    <dgm:cxn modelId="{51C9484D-EAE3-4885-92DF-24694F1493F9}" type="presOf" srcId="{51151DBF-AF77-4D0A-B6E0-F3A9D12998BB}" destId="{EE321E9E-8CD4-4631-8499-AE9F4A85FD6C}" srcOrd="0" destOrd="0" presId="urn:microsoft.com/office/officeart/2005/8/layout/vList5"/>
    <dgm:cxn modelId="{22119F71-D237-44DF-B08F-CFE74A0583AA}" type="presOf" srcId="{9BFC09E1-0BDA-47E6-9F4B-A357569FB262}" destId="{EE321E9E-8CD4-4631-8499-AE9F4A85FD6C}" srcOrd="0" destOrd="1" presId="urn:microsoft.com/office/officeart/2005/8/layout/vList5"/>
    <dgm:cxn modelId="{5D7D818E-E2BB-4C29-99BD-1A057FF2A4B5}" type="presOf" srcId="{536DE153-A078-47B7-A777-72B13163CCA8}" destId="{5638AFB5-E9F4-4663-B58B-795747FC0CE4}" srcOrd="0" destOrd="1" presId="urn:microsoft.com/office/officeart/2005/8/layout/vList5"/>
    <dgm:cxn modelId="{334C8FD0-B32D-435E-84C6-ED24FA9CDB75}" srcId="{F6A9139B-23AD-436E-A5BA-2ED79D960BC0}" destId="{5C922222-53C7-46D6-A5B2-617AF62EC3C8}" srcOrd="1" destOrd="0" parTransId="{38E75971-9F48-496A-A3E9-C7E849942713}" sibTransId="{870B6D40-35E8-4023-A7D4-EF985BE41E1C}"/>
    <dgm:cxn modelId="{EDC12A14-71BB-4B86-AAC9-7E0CBBB3EA64}" srcId="{D44299C7-8590-4427-944B-739346EF1FD2}" destId="{D1925CD9-394C-4F2D-BC50-BE6382127E56}" srcOrd="3" destOrd="0" parTransId="{39F84D66-4A05-4D4A-8B9B-FF96792570C2}" sibTransId="{BD285927-F853-4543-8AD5-365565FDA62D}"/>
    <dgm:cxn modelId="{8CF5E8A2-E573-4508-95FB-44FD90AC185F}" type="presOf" srcId="{D1925CD9-394C-4F2D-BC50-BE6382127E56}" destId="{EE321E9E-8CD4-4631-8499-AE9F4A85FD6C}" srcOrd="0" destOrd="3" presId="urn:microsoft.com/office/officeart/2005/8/layout/vList5"/>
    <dgm:cxn modelId="{E5F09624-DAA3-4C09-865D-DB472B617890}" type="presOf" srcId="{BD6A0C5D-00A2-4781-9629-9F5921776F80}" destId="{5638AFB5-E9F4-4663-B58B-795747FC0CE4}" srcOrd="0" destOrd="4" presId="urn:microsoft.com/office/officeart/2005/8/layout/vList5"/>
    <dgm:cxn modelId="{84F8D866-3ACE-44D1-8BDA-E9E79F79853F}" srcId="{D6DCACE3-8BCC-439B-AD01-BD23BD8581B3}" destId="{D44299C7-8590-4427-944B-739346EF1FD2}" srcOrd="0" destOrd="0" parTransId="{5AC3A8AE-9F1E-43F4-B53E-601024E3F882}" sibTransId="{9C56FD4E-D1EE-4910-9D78-5270A3A97926}"/>
    <dgm:cxn modelId="{8F0B45B2-0B06-4B0B-BCE7-F376DA9AD0DD}" srcId="{B610F6B6-F55E-4BF4-972C-FDDE9AB6AA6B}" destId="{66144067-41D2-4D26-8070-68B7177F377C}" srcOrd="3" destOrd="0" parTransId="{76B8F3FD-35BD-43DC-9354-AFA127BE4E2D}" sibTransId="{208AD0EF-226C-472A-818C-05500E470E4B}"/>
    <dgm:cxn modelId="{34719CCC-E881-4725-BBEE-2E42E1A13365}" type="presOf" srcId="{D6DCACE3-8BCC-439B-AD01-BD23BD8581B3}" destId="{6E9F5AFD-0B72-4FAC-9821-4A2E5E8F82D9}" srcOrd="0" destOrd="0" presId="urn:microsoft.com/office/officeart/2005/8/layout/vList5"/>
    <dgm:cxn modelId="{408D1FFF-C409-4B71-80D6-2ADB7FE32229}" srcId="{B610F6B6-F55E-4BF4-972C-FDDE9AB6AA6B}" destId="{7105E091-AB4C-4935-A778-A23C5C991BFC}" srcOrd="2" destOrd="0" parTransId="{59BC40F6-B21B-4FC9-BA2F-1894B45CB488}" sibTransId="{EE886963-DE66-4532-A065-71E7D17B46B2}"/>
    <dgm:cxn modelId="{B0D03EF8-696E-434E-AD64-E101C7CAC3ED}" type="presOf" srcId="{D44299C7-8590-4427-944B-739346EF1FD2}" destId="{073200C9-45A7-4CE5-B252-28408D59188D}" srcOrd="0" destOrd="0" presId="urn:microsoft.com/office/officeart/2005/8/layout/vList5"/>
    <dgm:cxn modelId="{8D121856-14BB-40F2-A42B-4DF8C1E6431D}" type="presOf" srcId="{5C922222-53C7-46D6-A5B2-617AF62EC3C8}" destId="{DC92A018-AF9E-43BE-B24B-9DF33DD58347}" srcOrd="0" destOrd="1" presId="urn:microsoft.com/office/officeart/2005/8/layout/vList5"/>
    <dgm:cxn modelId="{34D11A75-EF5F-42FB-B996-9F95DB9CB7B4}" type="presOf" srcId="{CC09156A-11E9-4F99-995D-447C08DF0AF9}" destId="{DC92A018-AF9E-43BE-B24B-9DF33DD58347}" srcOrd="0" destOrd="2" presId="urn:microsoft.com/office/officeart/2005/8/layout/vList5"/>
    <dgm:cxn modelId="{6203FD27-A2E0-4B8F-9CD2-5E64CAFF2C06}" type="presOf" srcId="{66144067-41D2-4D26-8070-68B7177F377C}" destId="{5638AFB5-E9F4-4663-B58B-795747FC0CE4}" srcOrd="0" destOrd="3" presId="urn:microsoft.com/office/officeart/2005/8/layout/vList5"/>
    <dgm:cxn modelId="{10AFAA6E-6005-4EBB-BD85-95F7CA13760A}" type="presOf" srcId="{E0BEED2A-F654-4C8D-BB0A-F8A532B25B10}" destId="{EE321E9E-8CD4-4631-8499-AE9F4A85FD6C}" srcOrd="0" destOrd="2" presId="urn:microsoft.com/office/officeart/2005/8/layout/vList5"/>
    <dgm:cxn modelId="{91A7B0CD-DE47-4269-9755-3E476C39B713}" srcId="{B610F6B6-F55E-4BF4-972C-FDDE9AB6AA6B}" destId="{C94B1443-FFC3-4AEB-939A-9037BAE4FE40}" srcOrd="0" destOrd="0" parTransId="{4DAB17DF-26ED-4EEF-AB89-1A4E206B17D3}" sibTransId="{9C4D3915-56AA-4C1B-8F5D-BC9146FF6E89}"/>
    <dgm:cxn modelId="{3B2CD53B-B941-4693-86D1-52D9954D3DBC}" type="presParOf" srcId="{6E9F5AFD-0B72-4FAC-9821-4A2E5E8F82D9}" destId="{ABE49EAF-3292-4A0F-9486-5F255F5C2760}" srcOrd="0" destOrd="0" presId="urn:microsoft.com/office/officeart/2005/8/layout/vList5"/>
    <dgm:cxn modelId="{E9A4DD88-AF84-4F58-9B28-CF0D474F2F5C}" type="presParOf" srcId="{ABE49EAF-3292-4A0F-9486-5F255F5C2760}" destId="{073200C9-45A7-4CE5-B252-28408D59188D}" srcOrd="0" destOrd="0" presId="urn:microsoft.com/office/officeart/2005/8/layout/vList5"/>
    <dgm:cxn modelId="{97C088B1-9A8B-48FD-A628-68A3FAF0100D}" type="presParOf" srcId="{ABE49EAF-3292-4A0F-9486-5F255F5C2760}" destId="{EE321E9E-8CD4-4631-8499-AE9F4A85FD6C}" srcOrd="1" destOrd="0" presId="urn:microsoft.com/office/officeart/2005/8/layout/vList5"/>
    <dgm:cxn modelId="{F68B8489-EDF5-4175-85B7-2579F0D4CB56}" type="presParOf" srcId="{6E9F5AFD-0B72-4FAC-9821-4A2E5E8F82D9}" destId="{B49A4E77-4E30-4699-8202-0451C98144FB}" srcOrd="1" destOrd="0" presId="urn:microsoft.com/office/officeart/2005/8/layout/vList5"/>
    <dgm:cxn modelId="{DCE0CDC0-D7CB-4EAF-BD01-C6A119070E63}" type="presParOf" srcId="{6E9F5AFD-0B72-4FAC-9821-4A2E5E8F82D9}" destId="{66244B30-66E6-45EC-B45E-508E4A505D57}" srcOrd="2" destOrd="0" presId="urn:microsoft.com/office/officeart/2005/8/layout/vList5"/>
    <dgm:cxn modelId="{BEE0E150-CF11-4FC0-8DEA-B8E5218FB130}" type="presParOf" srcId="{66244B30-66E6-45EC-B45E-508E4A505D57}" destId="{0CB3484F-0AD5-4B3E-A079-E9552EF8C790}" srcOrd="0" destOrd="0" presId="urn:microsoft.com/office/officeart/2005/8/layout/vList5"/>
    <dgm:cxn modelId="{CD391621-4BF0-474D-8723-63ECFF643F28}" type="presParOf" srcId="{66244B30-66E6-45EC-B45E-508E4A505D57}" destId="{DC92A018-AF9E-43BE-B24B-9DF33DD58347}" srcOrd="1" destOrd="0" presId="urn:microsoft.com/office/officeart/2005/8/layout/vList5"/>
    <dgm:cxn modelId="{EF5370BC-E8B7-49E4-A5EB-14390BC4463C}" type="presParOf" srcId="{6E9F5AFD-0B72-4FAC-9821-4A2E5E8F82D9}" destId="{512B97E7-06DB-4B03-A1DC-D2ABA2A11BFD}" srcOrd="3" destOrd="0" presId="urn:microsoft.com/office/officeart/2005/8/layout/vList5"/>
    <dgm:cxn modelId="{38502352-6E62-45E4-A64D-0F207DC65081}" type="presParOf" srcId="{6E9F5AFD-0B72-4FAC-9821-4A2E5E8F82D9}" destId="{555261DA-48A2-4D1D-B5C4-E0211BB6677B}" srcOrd="4" destOrd="0" presId="urn:microsoft.com/office/officeart/2005/8/layout/vList5"/>
    <dgm:cxn modelId="{CFF8621B-D82A-4569-B8FC-6AE4F4803EFD}" type="presParOf" srcId="{555261DA-48A2-4D1D-B5C4-E0211BB6677B}" destId="{A131D4DE-C559-4C42-AAFE-6121EB5F9459}" srcOrd="0" destOrd="0" presId="urn:microsoft.com/office/officeart/2005/8/layout/vList5"/>
    <dgm:cxn modelId="{B243E2A1-3583-4314-89F6-13731D992A2B}" type="presParOf" srcId="{555261DA-48A2-4D1D-B5C4-E0211BB6677B}" destId="{5638AFB5-E9F4-4663-B58B-795747FC0CE4}" srcOrd="1" destOrd="0" presId="urn:microsoft.com/office/officeart/2005/8/layout/vList5"/>
  </dgm:cxnLst>
  <dgm:bg>
    <a:solidFill>
      <a:srgbClr val="FFC00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7F508A-AD6C-403A-9227-59B0E5D49C11}" type="doc">
      <dgm:prSet loTypeId="urn:microsoft.com/office/officeart/2005/8/layout/vList3#1" loCatId="list" qsTypeId="urn:microsoft.com/office/officeart/2005/8/quickstyle/simple1" qsCatId="simple" csTypeId="urn:microsoft.com/office/officeart/2005/8/colors/accent1_2" csCatId="accent1" phldr="1"/>
      <dgm:spPr/>
    </dgm:pt>
    <dgm:pt modelId="{0557960A-C2D4-4354-AB01-B51EE2B4AAF5}">
      <dgm:prSet phldrT="[Text]" custT="1"/>
      <dgm:spPr/>
      <dgm:t>
        <a:bodyPr/>
        <a:lstStyle/>
        <a:p>
          <a:r>
            <a:rPr lang="en-US" sz="2000" b="1" dirty="0" smtClean="0">
              <a:latin typeface="Arial" pitchFamily="34" charset="0"/>
              <a:cs typeface="Arial" pitchFamily="34" charset="0"/>
            </a:rPr>
            <a:t>Android</a:t>
          </a:r>
          <a:endParaRPr lang="en-US" sz="2000" b="1" dirty="0">
            <a:latin typeface="Arial" pitchFamily="34" charset="0"/>
            <a:cs typeface="Arial" pitchFamily="34" charset="0"/>
          </a:endParaRPr>
        </a:p>
      </dgm:t>
    </dgm:pt>
    <dgm:pt modelId="{BBEB0D7C-EAB8-4769-9116-718F68FEEB02}" type="parTrans" cxnId="{736C8EC4-9528-4CB3-A7E8-5F7EE1BF472B}">
      <dgm:prSet/>
      <dgm:spPr/>
      <dgm:t>
        <a:bodyPr/>
        <a:lstStyle/>
        <a:p>
          <a:endParaRPr lang="en-US"/>
        </a:p>
      </dgm:t>
    </dgm:pt>
    <dgm:pt modelId="{78606CB0-7258-4511-9916-18B3E62FB0B4}" type="sibTrans" cxnId="{736C8EC4-9528-4CB3-A7E8-5F7EE1BF472B}">
      <dgm:prSet/>
      <dgm:spPr/>
      <dgm:t>
        <a:bodyPr/>
        <a:lstStyle/>
        <a:p>
          <a:endParaRPr lang="en-US"/>
        </a:p>
      </dgm:t>
    </dgm:pt>
    <dgm:pt modelId="{2187621E-FAAD-483E-8543-A370A02F8956}">
      <dgm:prSet phldrT="[Text]" custT="1"/>
      <dgm:spPr/>
      <dgm:t>
        <a:bodyPr/>
        <a:lstStyle/>
        <a:p>
          <a:r>
            <a:rPr lang="en-US" sz="2000" b="1" dirty="0" err="1" smtClean="0">
              <a:latin typeface="Arial" pitchFamily="34" charset="0"/>
              <a:cs typeface="Arial" pitchFamily="34" charset="0"/>
            </a:rPr>
            <a:t>iOS</a:t>
          </a:r>
          <a:r>
            <a:rPr lang="en-US" sz="2000" b="1" dirty="0" smtClean="0">
              <a:latin typeface="Arial" pitchFamily="34" charset="0"/>
              <a:cs typeface="Arial" pitchFamily="34" charset="0"/>
            </a:rPr>
            <a:t>/OS X</a:t>
          </a:r>
          <a:endParaRPr lang="en-US" sz="2000" b="1" dirty="0">
            <a:latin typeface="Arial" pitchFamily="34" charset="0"/>
            <a:cs typeface="Arial" pitchFamily="34" charset="0"/>
          </a:endParaRPr>
        </a:p>
      </dgm:t>
    </dgm:pt>
    <dgm:pt modelId="{83C17FDD-6919-4EBF-820E-B3C8B24A4257}" type="parTrans" cxnId="{B393A585-E1D1-414A-B596-842D9F3F0DCA}">
      <dgm:prSet/>
      <dgm:spPr/>
      <dgm:t>
        <a:bodyPr/>
        <a:lstStyle/>
        <a:p>
          <a:endParaRPr lang="en-US"/>
        </a:p>
      </dgm:t>
    </dgm:pt>
    <dgm:pt modelId="{83DABA55-EDEC-4570-9D6A-AE6C3A35B8D2}" type="sibTrans" cxnId="{B393A585-E1D1-414A-B596-842D9F3F0DCA}">
      <dgm:prSet/>
      <dgm:spPr/>
      <dgm:t>
        <a:bodyPr/>
        <a:lstStyle/>
        <a:p>
          <a:endParaRPr lang="en-US"/>
        </a:p>
      </dgm:t>
    </dgm:pt>
    <dgm:pt modelId="{2B0BE436-24AD-4B6D-88EB-9E2D1FF929EC}">
      <dgm:prSet phldrT="[Text]" custT="1"/>
      <dgm:spPr/>
      <dgm:t>
        <a:bodyPr/>
        <a:lstStyle/>
        <a:p>
          <a:r>
            <a:rPr lang="en-US" sz="2000" b="1" dirty="0" smtClean="0">
              <a:latin typeface="Arial" pitchFamily="34" charset="0"/>
              <a:cs typeface="Arial" pitchFamily="34" charset="0"/>
            </a:rPr>
            <a:t>BlackBerry 10</a:t>
          </a:r>
          <a:endParaRPr lang="en-US" sz="2000" b="1" dirty="0">
            <a:latin typeface="Arial" pitchFamily="34" charset="0"/>
            <a:cs typeface="Arial" pitchFamily="34" charset="0"/>
          </a:endParaRPr>
        </a:p>
      </dgm:t>
    </dgm:pt>
    <dgm:pt modelId="{B0245533-FE0A-4D6D-8B65-A608C92F7E91}" type="parTrans" cxnId="{982A5FA3-5C0E-42B5-95A4-BA21BD632761}">
      <dgm:prSet/>
      <dgm:spPr/>
      <dgm:t>
        <a:bodyPr/>
        <a:lstStyle/>
        <a:p>
          <a:endParaRPr lang="en-US"/>
        </a:p>
      </dgm:t>
    </dgm:pt>
    <dgm:pt modelId="{D5DF1816-F23D-4B82-B8E9-933A57D91180}" type="sibTrans" cxnId="{982A5FA3-5C0E-42B5-95A4-BA21BD632761}">
      <dgm:prSet/>
      <dgm:spPr/>
      <dgm:t>
        <a:bodyPr/>
        <a:lstStyle/>
        <a:p>
          <a:endParaRPr lang="en-US"/>
        </a:p>
      </dgm:t>
    </dgm:pt>
    <dgm:pt modelId="{2E8FC576-1AB1-4FB1-9FF6-813A75E9395B}">
      <dgm:prSet phldrT="[Text]" custT="1"/>
      <dgm:spPr/>
      <dgm:t>
        <a:bodyPr/>
        <a:lstStyle/>
        <a:p>
          <a:r>
            <a:rPr lang="en-US" sz="2000" b="1" dirty="0" smtClean="0">
              <a:latin typeface="Arial" pitchFamily="34" charset="0"/>
              <a:cs typeface="Arial" pitchFamily="34" charset="0"/>
            </a:rPr>
            <a:t>Windows Phone</a:t>
          </a:r>
          <a:endParaRPr lang="en-US" sz="2000" b="1" dirty="0">
            <a:latin typeface="Arial" pitchFamily="34" charset="0"/>
            <a:cs typeface="Arial" pitchFamily="34" charset="0"/>
          </a:endParaRPr>
        </a:p>
      </dgm:t>
    </dgm:pt>
    <dgm:pt modelId="{7ABE1FC3-D9E4-40B2-9F24-57F709857C1F}" type="parTrans" cxnId="{A852680D-1B5E-464F-B27A-C060F3F677D4}">
      <dgm:prSet/>
      <dgm:spPr/>
      <dgm:t>
        <a:bodyPr/>
        <a:lstStyle/>
        <a:p>
          <a:endParaRPr lang="en-US"/>
        </a:p>
      </dgm:t>
    </dgm:pt>
    <dgm:pt modelId="{FAAFE458-94E9-4E6B-ABE9-7B9B69595CED}" type="sibTrans" cxnId="{A852680D-1B5E-464F-B27A-C060F3F677D4}">
      <dgm:prSet/>
      <dgm:spPr/>
      <dgm:t>
        <a:bodyPr/>
        <a:lstStyle/>
        <a:p>
          <a:endParaRPr lang="en-US"/>
        </a:p>
      </dgm:t>
    </dgm:pt>
    <dgm:pt modelId="{8AB48355-BBAB-43C6-9BA2-5D713E39D412}">
      <dgm:prSet phldrT="[Text]" custT="1"/>
      <dgm:spPr/>
      <dgm:t>
        <a:bodyPr/>
        <a:lstStyle/>
        <a:p>
          <a:r>
            <a:rPr lang="en-US" sz="2000" b="1" dirty="0" err="1" smtClean="0">
              <a:latin typeface="Arial" pitchFamily="34" charset="0"/>
              <a:cs typeface="Arial" pitchFamily="34" charset="0"/>
            </a:rPr>
            <a:t>Tizen</a:t>
          </a:r>
          <a:endParaRPr lang="en-US" sz="2000" b="1" dirty="0">
            <a:latin typeface="Arial" pitchFamily="34" charset="0"/>
            <a:cs typeface="Arial" pitchFamily="34" charset="0"/>
          </a:endParaRPr>
        </a:p>
      </dgm:t>
    </dgm:pt>
    <dgm:pt modelId="{EEB48B6C-8A2B-4779-B408-BF0E47CC0C5F}" type="parTrans" cxnId="{FE125EEF-9F61-4247-BEF9-28BE65103F72}">
      <dgm:prSet/>
      <dgm:spPr/>
      <dgm:t>
        <a:bodyPr/>
        <a:lstStyle/>
        <a:p>
          <a:endParaRPr lang="en-US"/>
        </a:p>
      </dgm:t>
    </dgm:pt>
    <dgm:pt modelId="{88EF8008-1A31-4EBC-8C32-2E01C842F147}" type="sibTrans" cxnId="{FE125EEF-9F61-4247-BEF9-28BE65103F72}">
      <dgm:prSet/>
      <dgm:spPr/>
      <dgm:t>
        <a:bodyPr/>
        <a:lstStyle/>
        <a:p>
          <a:endParaRPr lang="en-US"/>
        </a:p>
      </dgm:t>
    </dgm:pt>
    <dgm:pt modelId="{B1CE8E3E-C1FC-4F6A-9740-8D48BD52DF4E}">
      <dgm:prSet phldrT="[Text]" custT="1"/>
      <dgm:spPr/>
      <dgm:t>
        <a:bodyPr/>
        <a:lstStyle/>
        <a:p>
          <a:r>
            <a:rPr lang="en-US" sz="2000" b="1" dirty="0" smtClean="0">
              <a:latin typeface="Arial" pitchFamily="34" charset="0"/>
              <a:cs typeface="Arial" pitchFamily="34" charset="0"/>
            </a:rPr>
            <a:t>Linux (OS)</a:t>
          </a:r>
          <a:endParaRPr lang="en-US" sz="2000" b="1" dirty="0">
            <a:latin typeface="Arial" pitchFamily="34" charset="0"/>
            <a:cs typeface="Arial" pitchFamily="34" charset="0"/>
          </a:endParaRPr>
        </a:p>
      </dgm:t>
    </dgm:pt>
    <dgm:pt modelId="{20A06AC7-671A-40C5-A0E6-DC86A99B0989}" type="parTrans" cxnId="{D6F6E723-5B17-4556-9809-1B8744B7A846}">
      <dgm:prSet/>
      <dgm:spPr/>
      <dgm:t>
        <a:bodyPr/>
        <a:lstStyle/>
        <a:p>
          <a:endParaRPr lang="en-US"/>
        </a:p>
      </dgm:t>
    </dgm:pt>
    <dgm:pt modelId="{919BB2B8-DADE-4306-84A6-A249A7E940A9}" type="sibTrans" cxnId="{D6F6E723-5B17-4556-9809-1B8744B7A846}">
      <dgm:prSet/>
      <dgm:spPr/>
      <dgm:t>
        <a:bodyPr/>
        <a:lstStyle/>
        <a:p>
          <a:endParaRPr lang="en-US"/>
        </a:p>
      </dgm:t>
    </dgm:pt>
    <dgm:pt modelId="{C79DE08B-BD7C-4E06-9CB1-F1A32EC60610}">
      <dgm:prSet phldrT="[Text]" custT="1"/>
      <dgm:spPr/>
      <dgm:t>
        <a:bodyPr/>
        <a:lstStyle/>
        <a:p>
          <a:r>
            <a:rPr lang="en-US" sz="2000" b="1" dirty="0" smtClean="0">
              <a:latin typeface="Arial" pitchFamily="34" charset="0"/>
              <a:cs typeface="Arial" pitchFamily="34" charset="0"/>
            </a:rPr>
            <a:t>BREW MP</a:t>
          </a:r>
          <a:endParaRPr lang="en-US" sz="2000" b="1" dirty="0">
            <a:latin typeface="Arial" pitchFamily="34" charset="0"/>
            <a:cs typeface="Arial" pitchFamily="34" charset="0"/>
          </a:endParaRPr>
        </a:p>
      </dgm:t>
    </dgm:pt>
    <dgm:pt modelId="{FB0BC476-A0DF-44E1-AF29-4A6A01F1A2A0}" type="parTrans" cxnId="{C7499D52-A4E5-4855-A3FE-AAA5927E7B54}">
      <dgm:prSet/>
      <dgm:spPr/>
      <dgm:t>
        <a:bodyPr/>
        <a:lstStyle/>
        <a:p>
          <a:endParaRPr lang="en-US"/>
        </a:p>
      </dgm:t>
    </dgm:pt>
    <dgm:pt modelId="{1B5DA1A0-8DA2-48FE-BD6A-6258EDDB8A87}" type="sibTrans" cxnId="{C7499D52-A4E5-4855-A3FE-AAA5927E7B54}">
      <dgm:prSet/>
      <dgm:spPr/>
      <dgm:t>
        <a:bodyPr/>
        <a:lstStyle/>
        <a:p>
          <a:endParaRPr lang="en-US"/>
        </a:p>
      </dgm:t>
    </dgm:pt>
    <dgm:pt modelId="{F360F6B1-87C0-4980-97E7-9A90412F5296}">
      <dgm:prSet phldrT="[Text]" custT="1"/>
      <dgm:spPr/>
      <dgm:t>
        <a:bodyPr/>
        <a:lstStyle/>
        <a:p>
          <a:r>
            <a:rPr lang="en-US" sz="2000" b="1" dirty="0" smtClean="0">
              <a:latin typeface="Arial" pitchFamily="34" charset="0"/>
              <a:cs typeface="Arial" pitchFamily="34" charset="0"/>
            </a:rPr>
            <a:t>Firefox (OS)</a:t>
          </a:r>
          <a:endParaRPr lang="en-US" sz="2000" b="1" dirty="0">
            <a:latin typeface="Arial" pitchFamily="34" charset="0"/>
            <a:cs typeface="Arial" pitchFamily="34" charset="0"/>
          </a:endParaRPr>
        </a:p>
      </dgm:t>
    </dgm:pt>
    <dgm:pt modelId="{DC9F3617-B7DE-4A46-B9DB-F749A4EFD916}" type="parTrans" cxnId="{D2F0DE5F-43CD-4AA9-928D-B2050F0B410E}">
      <dgm:prSet/>
      <dgm:spPr/>
      <dgm:t>
        <a:bodyPr/>
        <a:lstStyle/>
        <a:p>
          <a:endParaRPr lang="en-US"/>
        </a:p>
      </dgm:t>
    </dgm:pt>
    <dgm:pt modelId="{3315B6E9-BF7D-457B-B6DA-38B2312AAE3B}" type="sibTrans" cxnId="{D2F0DE5F-43CD-4AA9-928D-B2050F0B410E}">
      <dgm:prSet/>
      <dgm:spPr/>
      <dgm:t>
        <a:bodyPr/>
        <a:lstStyle/>
        <a:p>
          <a:endParaRPr lang="en-US"/>
        </a:p>
      </dgm:t>
    </dgm:pt>
    <dgm:pt modelId="{8396A323-C45C-473B-81B8-F16A56064BBD}">
      <dgm:prSet phldrT="[Text]" custT="1"/>
      <dgm:spPr/>
      <dgm:t>
        <a:bodyPr/>
        <a:lstStyle/>
        <a:p>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webOS</a:t>
          </a:r>
          <a:r>
            <a:rPr lang="en-US" sz="2000" b="1" dirty="0" smtClean="0">
              <a:latin typeface="Arial" pitchFamily="34" charset="0"/>
              <a:cs typeface="Arial" pitchFamily="34" charset="0"/>
            </a:rPr>
            <a:t>(LG)</a:t>
          </a:r>
          <a:endParaRPr lang="en-US" sz="2000" b="1" dirty="0">
            <a:latin typeface="Arial" pitchFamily="34" charset="0"/>
            <a:cs typeface="Arial" pitchFamily="34" charset="0"/>
          </a:endParaRPr>
        </a:p>
      </dgm:t>
    </dgm:pt>
    <dgm:pt modelId="{BF2CF61D-9BFC-4002-887C-637FD6D62854}" type="parTrans" cxnId="{36DCCD5B-4655-44BB-9984-B7C287C3DC26}">
      <dgm:prSet/>
      <dgm:spPr/>
      <dgm:t>
        <a:bodyPr/>
        <a:lstStyle/>
        <a:p>
          <a:endParaRPr lang="en-US"/>
        </a:p>
      </dgm:t>
    </dgm:pt>
    <dgm:pt modelId="{E3C97A31-F85C-4555-98C4-182101339DA1}" type="sibTrans" cxnId="{36DCCD5B-4655-44BB-9984-B7C287C3DC26}">
      <dgm:prSet/>
      <dgm:spPr/>
      <dgm:t>
        <a:bodyPr/>
        <a:lstStyle/>
        <a:p>
          <a:endParaRPr lang="en-US"/>
        </a:p>
      </dgm:t>
    </dgm:pt>
    <dgm:pt modelId="{D5A91E0E-FF72-42B0-872D-FFF93EE5268B}" type="pres">
      <dgm:prSet presAssocID="{957F508A-AD6C-403A-9227-59B0E5D49C11}" presName="linearFlow" presStyleCnt="0">
        <dgm:presLayoutVars>
          <dgm:dir/>
          <dgm:resizeHandles val="exact"/>
        </dgm:presLayoutVars>
      </dgm:prSet>
      <dgm:spPr/>
    </dgm:pt>
    <dgm:pt modelId="{F1627B23-6C60-44D3-9EFA-DD01F5584232}" type="pres">
      <dgm:prSet presAssocID="{0557960A-C2D4-4354-AB01-B51EE2B4AAF5}" presName="composite" presStyleCnt="0"/>
      <dgm:spPr/>
    </dgm:pt>
    <dgm:pt modelId="{81224BBC-5C9E-4E6B-8698-2E303839192F}" type="pres">
      <dgm:prSet presAssocID="{0557960A-C2D4-4354-AB01-B51EE2B4AAF5}" presName="imgShp" presStyleLbl="fgImgPlace1" presStyleIdx="0" presStyleCnt="9"/>
      <dgm:spPr>
        <a:blipFill rotWithShape="0">
          <a:blip xmlns:r="http://schemas.openxmlformats.org/officeDocument/2006/relationships" r:embed="rId1"/>
          <a:stretch>
            <a:fillRect/>
          </a:stretch>
        </a:blipFill>
      </dgm:spPr>
    </dgm:pt>
    <dgm:pt modelId="{0CE4E8E2-9374-41DC-9C4A-FAE6D085F30D}" type="pres">
      <dgm:prSet presAssocID="{0557960A-C2D4-4354-AB01-B51EE2B4AAF5}" presName="txShp" presStyleLbl="node1" presStyleIdx="0" presStyleCnt="9">
        <dgm:presLayoutVars>
          <dgm:bulletEnabled val="1"/>
        </dgm:presLayoutVars>
      </dgm:prSet>
      <dgm:spPr/>
      <dgm:t>
        <a:bodyPr/>
        <a:lstStyle/>
        <a:p>
          <a:endParaRPr lang="en-US"/>
        </a:p>
      </dgm:t>
    </dgm:pt>
    <dgm:pt modelId="{40B05ACE-1046-401B-B4B2-A45FAC40B23F}" type="pres">
      <dgm:prSet presAssocID="{78606CB0-7258-4511-9916-18B3E62FB0B4}" presName="spacing" presStyleCnt="0"/>
      <dgm:spPr/>
    </dgm:pt>
    <dgm:pt modelId="{A145CC22-8BB6-4D98-A54F-1DC6623ADB07}" type="pres">
      <dgm:prSet presAssocID="{2187621E-FAAD-483E-8543-A370A02F8956}" presName="composite" presStyleCnt="0"/>
      <dgm:spPr/>
    </dgm:pt>
    <dgm:pt modelId="{697EC77B-AA5E-413E-B127-8280FEAAFF28}" type="pres">
      <dgm:prSet presAssocID="{2187621E-FAAD-483E-8543-A370A02F8956}" presName="imgShp" presStyleLbl="fgImgPlace1" presStyleIdx="1" presStyleCnt="9"/>
      <dgm:spPr>
        <a:blipFill rotWithShape="0">
          <a:blip xmlns:r="http://schemas.openxmlformats.org/officeDocument/2006/relationships" r:embed="rId2"/>
          <a:stretch>
            <a:fillRect/>
          </a:stretch>
        </a:blipFill>
      </dgm:spPr>
    </dgm:pt>
    <dgm:pt modelId="{E1DF77EE-0ED1-4C26-81A7-F07194771DAC}" type="pres">
      <dgm:prSet presAssocID="{2187621E-FAAD-483E-8543-A370A02F8956}" presName="txShp" presStyleLbl="node1" presStyleIdx="1" presStyleCnt="9">
        <dgm:presLayoutVars>
          <dgm:bulletEnabled val="1"/>
        </dgm:presLayoutVars>
      </dgm:prSet>
      <dgm:spPr/>
      <dgm:t>
        <a:bodyPr/>
        <a:lstStyle/>
        <a:p>
          <a:endParaRPr lang="en-US"/>
        </a:p>
      </dgm:t>
    </dgm:pt>
    <dgm:pt modelId="{E6918A6A-4E8E-4843-8AD7-88FB9A0DC3AD}" type="pres">
      <dgm:prSet presAssocID="{83DABA55-EDEC-4570-9D6A-AE6C3A35B8D2}" presName="spacing" presStyleCnt="0"/>
      <dgm:spPr/>
    </dgm:pt>
    <dgm:pt modelId="{102E173C-B893-45DF-8078-46A37D3F5519}" type="pres">
      <dgm:prSet presAssocID="{2B0BE436-24AD-4B6D-88EB-9E2D1FF929EC}" presName="composite" presStyleCnt="0"/>
      <dgm:spPr/>
    </dgm:pt>
    <dgm:pt modelId="{AB440DF5-D031-4DDB-BA05-23AB9C8B0913}" type="pres">
      <dgm:prSet presAssocID="{2B0BE436-24AD-4B6D-88EB-9E2D1FF929EC}" presName="imgShp" presStyleLbl="fgImgPlace1" presStyleIdx="2" presStyleCnt="9"/>
      <dgm:spPr>
        <a:blipFill rotWithShape="0">
          <a:blip xmlns:r="http://schemas.openxmlformats.org/officeDocument/2006/relationships" r:embed="rId3"/>
          <a:stretch>
            <a:fillRect/>
          </a:stretch>
        </a:blipFill>
      </dgm:spPr>
    </dgm:pt>
    <dgm:pt modelId="{9B62BC53-9930-406F-806B-CD12EAE73F1C}" type="pres">
      <dgm:prSet presAssocID="{2B0BE436-24AD-4B6D-88EB-9E2D1FF929EC}" presName="txShp" presStyleLbl="node1" presStyleIdx="2" presStyleCnt="9">
        <dgm:presLayoutVars>
          <dgm:bulletEnabled val="1"/>
        </dgm:presLayoutVars>
      </dgm:prSet>
      <dgm:spPr/>
      <dgm:t>
        <a:bodyPr/>
        <a:lstStyle/>
        <a:p>
          <a:endParaRPr lang="en-US"/>
        </a:p>
      </dgm:t>
    </dgm:pt>
    <dgm:pt modelId="{8647F1C9-A9BF-4726-ACFB-DF1C84AA861C}" type="pres">
      <dgm:prSet presAssocID="{D5DF1816-F23D-4B82-B8E9-933A57D91180}" presName="spacing" presStyleCnt="0"/>
      <dgm:spPr/>
    </dgm:pt>
    <dgm:pt modelId="{420C093B-4C22-4D4B-99CA-B13EE2073CE9}" type="pres">
      <dgm:prSet presAssocID="{2E8FC576-1AB1-4FB1-9FF6-813A75E9395B}" presName="composite" presStyleCnt="0"/>
      <dgm:spPr/>
    </dgm:pt>
    <dgm:pt modelId="{5130DFF5-03A7-43EF-8E6C-9A7B6CD8B81B}" type="pres">
      <dgm:prSet presAssocID="{2E8FC576-1AB1-4FB1-9FF6-813A75E9395B}" presName="imgShp" presStyleLbl="fgImgPlace1" presStyleIdx="3" presStyleCnt="9" custScaleX="127614"/>
      <dgm:spPr>
        <a:blipFill rotWithShape="0">
          <a:blip xmlns:r="http://schemas.openxmlformats.org/officeDocument/2006/relationships" r:embed="rId4"/>
          <a:stretch>
            <a:fillRect/>
          </a:stretch>
        </a:blipFill>
      </dgm:spPr>
    </dgm:pt>
    <dgm:pt modelId="{DBA7E3D2-8A1E-444F-9D45-83C8681E2DA0}" type="pres">
      <dgm:prSet presAssocID="{2E8FC576-1AB1-4FB1-9FF6-813A75E9395B}" presName="txShp" presStyleLbl="node1" presStyleIdx="3" presStyleCnt="9">
        <dgm:presLayoutVars>
          <dgm:bulletEnabled val="1"/>
        </dgm:presLayoutVars>
      </dgm:prSet>
      <dgm:spPr/>
      <dgm:t>
        <a:bodyPr/>
        <a:lstStyle/>
        <a:p>
          <a:endParaRPr lang="en-US"/>
        </a:p>
      </dgm:t>
    </dgm:pt>
    <dgm:pt modelId="{62B679D2-A0DC-4A66-83B8-FDBB1A4246CF}" type="pres">
      <dgm:prSet presAssocID="{FAAFE458-94E9-4E6B-ABE9-7B9B69595CED}" presName="spacing" presStyleCnt="0"/>
      <dgm:spPr/>
    </dgm:pt>
    <dgm:pt modelId="{1E4CC847-F86A-481A-96BD-0762CBA8AF54}" type="pres">
      <dgm:prSet presAssocID="{8AB48355-BBAB-43C6-9BA2-5D713E39D412}" presName="composite" presStyleCnt="0"/>
      <dgm:spPr/>
    </dgm:pt>
    <dgm:pt modelId="{8DB1DDDA-0B99-4B40-A103-33AAA3E24299}" type="pres">
      <dgm:prSet presAssocID="{8AB48355-BBAB-43C6-9BA2-5D713E39D412}" presName="imgShp" presStyleLbl="fgImgPlace1" presStyleIdx="4" presStyleCnt="9" custScaleX="173963"/>
      <dgm:spPr>
        <a:blipFill rotWithShape="0">
          <a:blip xmlns:r="http://schemas.openxmlformats.org/officeDocument/2006/relationships" r:embed="rId5"/>
          <a:stretch>
            <a:fillRect/>
          </a:stretch>
        </a:blipFill>
      </dgm:spPr>
    </dgm:pt>
    <dgm:pt modelId="{C061EBBB-75BB-46E4-8DE6-9CDD1F295761}" type="pres">
      <dgm:prSet presAssocID="{8AB48355-BBAB-43C6-9BA2-5D713E39D412}" presName="txShp" presStyleLbl="node1" presStyleIdx="4" presStyleCnt="9">
        <dgm:presLayoutVars>
          <dgm:bulletEnabled val="1"/>
        </dgm:presLayoutVars>
      </dgm:prSet>
      <dgm:spPr/>
      <dgm:t>
        <a:bodyPr/>
        <a:lstStyle/>
        <a:p>
          <a:endParaRPr lang="en-US"/>
        </a:p>
      </dgm:t>
    </dgm:pt>
    <dgm:pt modelId="{53E86448-65F8-42DF-91A6-0F95EEEF8FF4}" type="pres">
      <dgm:prSet presAssocID="{88EF8008-1A31-4EBC-8C32-2E01C842F147}" presName="spacing" presStyleCnt="0"/>
      <dgm:spPr/>
    </dgm:pt>
    <dgm:pt modelId="{C5A23FDD-4B04-4718-871E-85EC7E4A756A}" type="pres">
      <dgm:prSet presAssocID="{B1CE8E3E-C1FC-4F6A-9740-8D48BD52DF4E}" presName="composite" presStyleCnt="0"/>
      <dgm:spPr/>
    </dgm:pt>
    <dgm:pt modelId="{3ADE5596-83E6-4936-95D0-0C8051B726BF}" type="pres">
      <dgm:prSet presAssocID="{B1CE8E3E-C1FC-4F6A-9740-8D48BD52DF4E}" presName="imgShp" presStyleLbl="fgImgPlace1" presStyleIdx="5" presStyleCnt="9"/>
      <dgm:spPr>
        <a:blipFill rotWithShape="0">
          <a:blip xmlns:r="http://schemas.openxmlformats.org/officeDocument/2006/relationships" r:embed="rId6"/>
          <a:stretch>
            <a:fillRect/>
          </a:stretch>
        </a:blipFill>
      </dgm:spPr>
    </dgm:pt>
    <dgm:pt modelId="{98432539-8C9C-4687-AFB3-43B5C4B3864C}" type="pres">
      <dgm:prSet presAssocID="{B1CE8E3E-C1FC-4F6A-9740-8D48BD52DF4E}" presName="txShp" presStyleLbl="node1" presStyleIdx="5" presStyleCnt="9">
        <dgm:presLayoutVars>
          <dgm:bulletEnabled val="1"/>
        </dgm:presLayoutVars>
      </dgm:prSet>
      <dgm:spPr/>
      <dgm:t>
        <a:bodyPr/>
        <a:lstStyle/>
        <a:p>
          <a:endParaRPr lang="en-US"/>
        </a:p>
      </dgm:t>
    </dgm:pt>
    <dgm:pt modelId="{33DBD69E-F549-4242-8D20-CE3FE0F7597F}" type="pres">
      <dgm:prSet presAssocID="{919BB2B8-DADE-4306-84A6-A249A7E940A9}" presName="spacing" presStyleCnt="0"/>
      <dgm:spPr/>
    </dgm:pt>
    <dgm:pt modelId="{2BB636ED-9C5B-4647-A695-D23AC1FBEC77}" type="pres">
      <dgm:prSet presAssocID="{C79DE08B-BD7C-4E06-9CB1-F1A32EC60610}" presName="composite" presStyleCnt="0"/>
      <dgm:spPr/>
    </dgm:pt>
    <dgm:pt modelId="{745AE3C6-9F4F-4250-B3D7-09471D523EDF}" type="pres">
      <dgm:prSet presAssocID="{C79DE08B-BD7C-4E06-9CB1-F1A32EC60610}" presName="imgShp" presStyleLbl="fgImgPlace1" presStyleIdx="6" presStyleCnt="9" custScaleX="133773" custScaleY="98905"/>
      <dgm:spPr>
        <a:blipFill rotWithShape="0">
          <a:blip xmlns:r="http://schemas.openxmlformats.org/officeDocument/2006/relationships" r:embed="rId7"/>
          <a:stretch>
            <a:fillRect/>
          </a:stretch>
        </a:blipFill>
      </dgm:spPr>
    </dgm:pt>
    <dgm:pt modelId="{AD9D5843-C271-4067-A4E9-6E3F6394C16C}" type="pres">
      <dgm:prSet presAssocID="{C79DE08B-BD7C-4E06-9CB1-F1A32EC60610}" presName="txShp" presStyleLbl="node1" presStyleIdx="6" presStyleCnt="9">
        <dgm:presLayoutVars>
          <dgm:bulletEnabled val="1"/>
        </dgm:presLayoutVars>
      </dgm:prSet>
      <dgm:spPr/>
      <dgm:t>
        <a:bodyPr/>
        <a:lstStyle/>
        <a:p>
          <a:endParaRPr lang="en-US"/>
        </a:p>
      </dgm:t>
    </dgm:pt>
    <dgm:pt modelId="{144B8CC5-DA80-42C2-AD4C-A086E05A0525}" type="pres">
      <dgm:prSet presAssocID="{1B5DA1A0-8DA2-48FE-BD6A-6258EDDB8A87}" presName="spacing" presStyleCnt="0"/>
      <dgm:spPr/>
    </dgm:pt>
    <dgm:pt modelId="{7066966F-1837-4608-8B5B-8DCC92FB19BB}" type="pres">
      <dgm:prSet presAssocID="{F360F6B1-87C0-4980-97E7-9A90412F5296}" presName="composite" presStyleCnt="0"/>
      <dgm:spPr/>
    </dgm:pt>
    <dgm:pt modelId="{B4F24ED4-46D4-4F25-B36A-5B5FA55C631A}" type="pres">
      <dgm:prSet presAssocID="{F360F6B1-87C0-4980-97E7-9A90412F5296}" presName="imgShp" presStyleLbl="fgImgPlace1" presStyleIdx="7" presStyleCnt="9"/>
      <dgm:spPr>
        <a:blipFill rotWithShape="1">
          <a:blip xmlns:r="http://schemas.openxmlformats.org/officeDocument/2006/relationships" r:embed="rId8"/>
          <a:stretch>
            <a:fillRect/>
          </a:stretch>
        </a:blipFill>
      </dgm:spPr>
    </dgm:pt>
    <dgm:pt modelId="{C5D8F802-71C2-4056-BE70-914693ACC71F}" type="pres">
      <dgm:prSet presAssocID="{F360F6B1-87C0-4980-97E7-9A90412F5296}" presName="txShp" presStyleLbl="node1" presStyleIdx="7" presStyleCnt="9">
        <dgm:presLayoutVars>
          <dgm:bulletEnabled val="1"/>
        </dgm:presLayoutVars>
      </dgm:prSet>
      <dgm:spPr/>
      <dgm:t>
        <a:bodyPr/>
        <a:lstStyle/>
        <a:p>
          <a:endParaRPr lang="en-US"/>
        </a:p>
      </dgm:t>
    </dgm:pt>
    <dgm:pt modelId="{030B6AE3-D7D5-4B3B-B4E6-0EE957DF61DD}" type="pres">
      <dgm:prSet presAssocID="{3315B6E9-BF7D-457B-B6DA-38B2312AAE3B}" presName="spacing" presStyleCnt="0"/>
      <dgm:spPr/>
    </dgm:pt>
    <dgm:pt modelId="{DC48E381-D7E1-4E68-A9CB-220410DB204E}" type="pres">
      <dgm:prSet presAssocID="{8396A323-C45C-473B-81B8-F16A56064BBD}" presName="composite" presStyleCnt="0"/>
      <dgm:spPr/>
    </dgm:pt>
    <dgm:pt modelId="{C1BF0578-210D-4EF5-ADBA-459809FA8702}" type="pres">
      <dgm:prSet presAssocID="{8396A323-C45C-473B-81B8-F16A56064BBD}" presName="imgShp" presStyleLbl="fgImgPlace1" presStyleIdx="8" presStyleCnt="9" custScaleX="127614"/>
      <dgm:spPr>
        <a:blipFill rotWithShape="1">
          <a:blip xmlns:r="http://schemas.openxmlformats.org/officeDocument/2006/relationships" r:embed="rId9"/>
          <a:stretch>
            <a:fillRect/>
          </a:stretch>
        </a:blipFill>
      </dgm:spPr>
    </dgm:pt>
    <dgm:pt modelId="{5995867B-230B-4603-B8DA-8C5931B6ECF5}" type="pres">
      <dgm:prSet presAssocID="{8396A323-C45C-473B-81B8-F16A56064BBD}" presName="txShp" presStyleLbl="node1" presStyleIdx="8" presStyleCnt="9">
        <dgm:presLayoutVars>
          <dgm:bulletEnabled val="1"/>
        </dgm:presLayoutVars>
      </dgm:prSet>
      <dgm:spPr/>
      <dgm:t>
        <a:bodyPr/>
        <a:lstStyle/>
        <a:p>
          <a:endParaRPr lang="en-US"/>
        </a:p>
      </dgm:t>
    </dgm:pt>
  </dgm:ptLst>
  <dgm:cxnLst>
    <dgm:cxn modelId="{256167EA-9427-4FD3-B6DA-16F4272AC87B}" type="presOf" srcId="{957F508A-AD6C-403A-9227-59B0E5D49C11}" destId="{D5A91E0E-FF72-42B0-872D-FFF93EE5268B}" srcOrd="0" destOrd="0" presId="urn:microsoft.com/office/officeart/2005/8/layout/vList3#1"/>
    <dgm:cxn modelId="{C031F080-D5C3-4F13-B522-63DF0E3B3E1A}" type="presOf" srcId="{8AB48355-BBAB-43C6-9BA2-5D713E39D412}" destId="{C061EBBB-75BB-46E4-8DE6-9CDD1F295761}" srcOrd="0" destOrd="0" presId="urn:microsoft.com/office/officeart/2005/8/layout/vList3#1"/>
    <dgm:cxn modelId="{8D9C5424-9F2B-41B5-9E53-37B2FE23C911}" type="presOf" srcId="{2187621E-FAAD-483E-8543-A370A02F8956}" destId="{E1DF77EE-0ED1-4C26-81A7-F07194771DAC}" srcOrd="0" destOrd="0" presId="urn:microsoft.com/office/officeart/2005/8/layout/vList3#1"/>
    <dgm:cxn modelId="{B393A585-E1D1-414A-B596-842D9F3F0DCA}" srcId="{957F508A-AD6C-403A-9227-59B0E5D49C11}" destId="{2187621E-FAAD-483E-8543-A370A02F8956}" srcOrd="1" destOrd="0" parTransId="{83C17FDD-6919-4EBF-820E-B3C8B24A4257}" sibTransId="{83DABA55-EDEC-4570-9D6A-AE6C3A35B8D2}"/>
    <dgm:cxn modelId="{736C8EC4-9528-4CB3-A7E8-5F7EE1BF472B}" srcId="{957F508A-AD6C-403A-9227-59B0E5D49C11}" destId="{0557960A-C2D4-4354-AB01-B51EE2B4AAF5}" srcOrd="0" destOrd="0" parTransId="{BBEB0D7C-EAB8-4769-9116-718F68FEEB02}" sibTransId="{78606CB0-7258-4511-9916-18B3E62FB0B4}"/>
    <dgm:cxn modelId="{11114E27-2912-46C5-A70F-F7B488FE7179}" type="presOf" srcId="{2E8FC576-1AB1-4FB1-9FF6-813A75E9395B}" destId="{DBA7E3D2-8A1E-444F-9D45-83C8681E2DA0}" srcOrd="0" destOrd="0" presId="urn:microsoft.com/office/officeart/2005/8/layout/vList3#1"/>
    <dgm:cxn modelId="{D2F0DE5F-43CD-4AA9-928D-B2050F0B410E}" srcId="{957F508A-AD6C-403A-9227-59B0E5D49C11}" destId="{F360F6B1-87C0-4980-97E7-9A90412F5296}" srcOrd="7" destOrd="0" parTransId="{DC9F3617-B7DE-4A46-B9DB-F749A4EFD916}" sibTransId="{3315B6E9-BF7D-457B-B6DA-38B2312AAE3B}"/>
    <dgm:cxn modelId="{095D1CE8-9F81-4920-A6A5-8DF8109DA9B1}" type="presOf" srcId="{0557960A-C2D4-4354-AB01-B51EE2B4AAF5}" destId="{0CE4E8E2-9374-41DC-9C4A-FAE6D085F30D}" srcOrd="0" destOrd="0" presId="urn:microsoft.com/office/officeart/2005/8/layout/vList3#1"/>
    <dgm:cxn modelId="{A0B885B2-35AD-430E-810A-13BFB4BBD8EB}" type="presOf" srcId="{8396A323-C45C-473B-81B8-F16A56064BBD}" destId="{5995867B-230B-4603-B8DA-8C5931B6ECF5}" srcOrd="0" destOrd="0" presId="urn:microsoft.com/office/officeart/2005/8/layout/vList3#1"/>
    <dgm:cxn modelId="{FE125EEF-9F61-4247-BEF9-28BE65103F72}" srcId="{957F508A-AD6C-403A-9227-59B0E5D49C11}" destId="{8AB48355-BBAB-43C6-9BA2-5D713E39D412}" srcOrd="4" destOrd="0" parTransId="{EEB48B6C-8A2B-4779-B408-BF0E47CC0C5F}" sibTransId="{88EF8008-1A31-4EBC-8C32-2E01C842F147}"/>
    <dgm:cxn modelId="{BA792CCC-829C-4416-84A7-1F9219117990}" type="presOf" srcId="{F360F6B1-87C0-4980-97E7-9A90412F5296}" destId="{C5D8F802-71C2-4056-BE70-914693ACC71F}" srcOrd="0" destOrd="0" presId="urn:microsoft.com/office/officeart/2005/8/layout/vList3#1"/>
    <dgm:cxn modelId="{D6F6E723-5B17-4556-9809-1B8744B7A846}" srcId="{957F508A-AD6C-403A-9227-59B0E5D49C11}" destId="{B1CE8E3E-C1FC-4F6A-9740-8D48BD52DF4E}" srcOrd="5" destOrd="0" parTransId="{20A06AC7-671A-40C5-A0E6-DC86A99B0989}" sibTransId="{919BB2B8-DADE-4306-84A6-A249A7E940A9}"/>
    <dgm:cxn modelId="{9C7B48AD-949D-496E-8D35-115BC4633E6B}" type="presOf" srcId="{2B0BE436-24AD-4B6D-88EB-9E2D1FF929EC}" destId="{9B62BC53-9930-406F-806B-CD12EAE73F1C}" srcOrd="0" destOrd="0" presId="urn:microsoft.com/office/officeart/2005/8/layout/vList3#1"/>
    <dgm:cxn modelId="{9DEB1E62-62FF-4852-99F4-1FAE71E4E563}" type="presOf" srcId="{B1CE8E3E-C1FC-4F6A-9740-8D48BD52DF4E}" destId="{98432539-8C9C-4687-AFB3-43B5C4B3864C}" srcOrd="0" destOrd="0" presId="urn:microsoft.com/office/officeart/2005/8/layout/vList3#1"/>
    <dgm:cxn modelId="{BA11E32B-8134-4D6C-97EB-E485CABEBCD6}" type="presOf" srcId="{C79DE08B-BD7C-4E06-9CB1-F1A32EC60610}" destId="{AD9D5843-C271-4067-A4E9-6E3F6394C16C}" srcOrd="0" destOrd="0" presId="urn:microsoft.com/office/officeart/2005/8/layout/vList3#1"/>
    <dgm:cxn modelId="{982A5FA3-5C0E-42B5-95A4-BA21BD632761}" srcId="{957F508A-AD6C-403A-9227-59B0E5D49C11}" destId="{2B0BE436-24AD-4B6D-88EB-9E2D1FF929EC}" srcOrd="2" destOrd="0" parTransId="{B0245533-FE0A-4D6D-8B65-A608C92F7E91}" sibTransId="{D5DF1816-F23D-4B82-B8E9-933A57D91180}"/>
    <dgm:cxn modelId="{36DCCD5B-4655-44BB-9984-B7C287C3DC26}" srcId="{957F508A-AD6C-403A-9227-59B0E5D49C11}" destId="{8396A323-C45C-473B-81B8-F16A56064BBD}" srcOrd="8" destOrd="0" parTransId="{BF2CF61D-9BFC-4002-887C-637FD6D62854}" sibTransId="{E3C97A31-F85C-4555-98C4-182101339DA1}"/>
    <dgm:cxn modelId="{A852680D-1B5E-464F-B27A-C060F3F677D4}" srcId="{957F508A-AD6C-403A-9227-59B0E5D49C11}" destId="{2E8FC576-1AB1-4FB1-9FF6-813A75E9395B}" srcOrd="3" destOrd="0" parTransId="{7ABE1FC3-D9E4-40B2-9F24-57F709857C1F}" sibTransId="{FAAFE458-94E9-4E6B-ABE9-7B9B69595CED}"/>
    <dgm:cxn modelId="{C7499D52-A4E5-4855-A3FE-AAA5927E7B54}" srcId="{957F508A-AD6C-403A-9227-59B0E5D49C11}" destId="{C79DE08B-BD7C-4E06-9CB1-F1A32EC60610}" srcOrd="6" destOrd="0" parTransId="{FB0BC476-A0DF-44E1-AF29-4A6A01F1A2A0}" sibTransId="{1B5DA1A0-8DA2-48FE-BD6A-6258EDDB8A87}"/>
    <dgm:cxn modelId="{D73E1843-E987-4946-A64C-9FC39945E69C}" type="presParOf" srcId="{D5A91E0E-FF72-42B0-872D-FFF93EE5268B}" destId="{F1627B23-6C60-44D3-9EFA-DD01F5584232}" srcOrd="0" destOrd="0" presId="urn:microsoft.com/office/officeart/2005/8/layout/vList3#1"/>
    <dgm:cxn modelId="{C8EA2EC8-7B2B-4491-9FBD-573607D95402}" type="presParOf" srcId="{F1627B23-6C60-44D3-9EFA-DD01F5584232}" destId="{81224BBC-5C9E-4E6B-8698-2E303839192F}" srcOrd="0" destOrd="0" presId="urn:microsoft.com/office/officeart/2005/8/layout/vList3#1"/>
    <dgm:cxn modelId="{9A01AB46-B6BA-42E9-9292-D3F2A497E7E5}" type="presParOf" srcId="{F1627B23-6C60-44D3-9EFA-DD01F5584232}" destId="{0CE4E8E2-9374-41DC-9C4A-FAE6D085F30D}" srcOrd="1" destOrd="0" presId="urn:microsoft.com/office/officeart/2005/8/layout/vList3#1"/>
    <dgm:cxn modelId="{D5A465B9-3419-41C6-BE05-2AD7A6DF1EB3}" type="presParOf" srcId="{D5A91E0E-FF72-42B0-872D-FFF93EE5268B}" destId="{40B05ACE-1046-401B-B4B2-A45FAC40B23F}" srcOrd="1" destOrd="0" presId="urn:microsoft.com/office/officeart/2005/8/layout/vList3#1"/>
    <dgm:cxn modelId="{03E8918C-4076-43BB-AE36-811CE6BFED10}" type="presParOf" srcId="{D5A91E0E-FF72-42B0-872D-FFF93EE5268B}" destId="{A145CC22-8BB6-4D98-A54F-1DC6623ADB07}" srcOrd="2" destOrd="0" presId="urn:microsoft.com/office/officeart/2005/8/layout/vList3#1"/>
    <dgm:cxn modelId="{05377599-4F16-4342-8EB9-2A017800FFA2}" type="presParOf" srcId="{A145CC22-8BB6-4D98-A54F-1DC6623ADB07}" destId="{697EC77B-AA5E-413E-B127-8280FEAAFF28}" srcOrd="0" destOrd="0" presId="urn:microsoft.com/office/officeart/2005/8/layout/vList3#1"/>
    <dgm:cxn modelId="{FCB59752-36F8-4559-A77C-2FE2DDD50E8E}" type="presParOf" srcId="{A145CC22-8BB6-4D98-A54F-1DC6623ADB07}" destId="{E1DF77EE-0ED1-4C26-81A7-F07194771DAC}" srcOrd="1" destOrd="0" presId="urn:microsoft.com/office/officeart/2005/8/layout/vList3#1"/>
    <dgm:cxn modelId="{EC5A2A6F-4DF2-49CA-954D-F16C1355B0E3}" type="presParOf" srcId="{D5A91E0E-FF72-42B0-872D-FFF93EE5268B}" destId="{E6918A6A-4E8E-4843-8AD7-88FB9A0DC3AD}" srcOrd="3" destOrd="0" presId="urn:microsoft.com/office/officeart/2005/8/layout/vList3#1"/>
    <dgm:cxn modelId="{F924882F-D0A7-481C-9FE4-16001259F221}" type="presParOf" srcId="{D5A91E0E-FF72-42B0-872D-FFF93EE5268B}" destId="{102E173C-B893-45DF-8078-46A37D3F5519}" srcOrd="4" destOrd="0" presId="urn:microsoft.com/office/officeart/2005/8/layout/vList3#1"/>
    <dgm:cxn modelId="{5AE7E747-B3FD-47F7-A10C-463B49FCE5AE}" type="presParOf" srcId="{102E173C-B893-45DF-8078-46A37D3F5519}" destId="{AB440DF5-D031-4DDB-BA05-23AB9C8B0913}" srcOrd="0" destOrd="0" presId="urn:microsoft.com/office/officeart/2005/8/layout/vList3#1"/>
    <dgm:cxn modelId="{CDAA86A9-2CC3-4401-B2A1-A1AD0CED0613}" type="presParOf" srcId="{102E173C-B893-45DF-8078-46A37D3F5519}" destId="{9B62BC53-9930-406F-806B-CD12EAE73F1C}" srcOrd="1" destOrd="0" presId="urn:microsoft.com/office/officeart/2005/8/layout/vList3#1"/>
    <dgm:cxn modelId="{F5415F17-CBFF-4FE3-8508-1F91D5CC8C73}" type="presParOf" srcId="{D5A91E0E-FF72-42B0-872D-FFF93EE5268B}" destId="{8647F1C9-A9BF-4726-ACFB-DF1C84AA861C}" srcOrd="5" destOrd="0" presId="urn:microsoft.com/office/officeart/2005/8/layout/vList3#1"/>
    <dgm:cxn modelId="{E08EB0F4-2205-4619-A442-EAF3F19AE295}" type="presParOf" srcId="{D5A91E0E-FF72-42B0-872D-FFF93EE5268B}" destId="{420C093B-4C22-4D4B-99CA-B13EE2073CE9}" srcOrd="6" destOrd="0" presId="urn:microsoft.com/office/officeart/2005/8/layout/vList3#1"/>
    <dgm:cxn modelId="{0C7D6824-591B-430E-9B91-869E8C3938D2}" type="presParOf" srcId="{420C093B-4C22-4D4B-99CA-B13EE2073CE9}" destId="{5130DFF5-03A7-43EF-8E6C-9A7B6CD8B81B}" srcOrd="0" destOrd="0" presId="urn:microsoft.com/office/officeart/2005/8/layout/vList3#1"/>
    <dgm:cxn modelId="{EB53A695-6A1E-43EE-9AB6-4B1CF639236E}" type="presParOf" srcId="{420C093B-4C22-4D4B-99CA-B13EE2073CE9}" destId="{DBA7E3D2-8A1E-444F-9D45-83C8681E2DA0}" srcOrd="1" destOrd="0" presId="urn:microsoft.com/office/officeart/2005/8/layout/vList3#1"/>
    <dgm:cxn modelId="{EBCC9B26-B069-4916-A11A-6F257B5D51D5}" type="presParOf" srcId="{D5A91E0E-FF72-42B0-872D-FFF93EE5268B}" destId="{62B679D2-A0DC-4A66-83B8-FDBB1A4246CF}" srcOrd="7" destOrd="0" presId="urn:microsoft.com/office/officeart/2005/8/layout/vList3#1"/>
    <dgm:cxn modelId="{41179BC2-1973-4FBF-8405-CA7C50002ABE}" type="presParOf" srcId="{D5A91E0E-FF72-42B0-872D-FFF93EE5268B}" destId="{1E4CC847-F86A-481A-96BD-0762CBA8AF54}" srcOrd="8" destOrd="0" presId="urn:microsoft.com/office/officeart/2005/8/layout/vList3#1"/>
    <dgm:cxn modelId="{A02A564D-9825-44BB-A91D-3C239AE4AB82}" type="presParOf" srcId="{1E4CC847-F86A-481A-96BD-0762CBA8AF54}" destId="{8DB1DDDA-0B99-4B40-A103-33AAA3E24299}" srcOrd="0" destOrd="0" presId="urn:microsoft.com/office/officeart/2005/8/layout/vList3#1"/>
    <dgm:cxn modelId="{377F2558-5D9A-430E-A057-BF445635F87E}" type="presParOf" srcId="{1E4CC847-F86A-481A-96BD-0762CBA8AF54}" destId="{C061EBBB-75BB-46E4-8DE6-9CDD1F295761}" srcOrd="1" destOrd="0" presId="urn:microsoft.com/office/officeart/2005/8/layout/vList3#1"/>
    <dgm:cxn modelId="{2BD3BAC0-DE24-40A1-9A10-E873248DD695}" type="presParOf" srcId="{D5A91E0E-FF72-42B0-872D-FFF93EE5268B}" destId="{53E86448-65F8-42DF-91A6-0F95EEEF8FF4}" srcOrd="9" destOrd="0" presId="urn:microsoft.com/office/officeart/2005/8/layout/vList3#1"/>
    <dgm:cxn modelId="{0DE19061-083A-401D-898F-BC0EACC5AB76}" type="presParOf" srcId="{D5A91E0E-FF72-42B0-872D-FFF93EE5268B}" destId="{C5A23FDD-4B04-4718-871E-85EC7E4A756A}" srcOrd="10" destOrd="0" presId="urn:microsoft.com/office/officeart/2005/8/layout/vList3#1"/>
    <dgm:cxn modelId="{7AE04F7E-1938-479D-A754-27AC454181C0}" type="presParOf" srcId="{C5A23FDD-4B04-4718-871E-85EC7E4A756A}" destId="{3ADE5596-83E6-4936-95D0-0C8051B726BF}" srcOrd="0" destOrd="0" presId="urn:microsoft.com/office/officeart/2005/8/layout/vList3#1"/>
    <dgm:cxn modelId="{B24CA1FC-3D75-4D58-8C96-1C338A6065B8}" type="presParOf" srcId="{C5A23FDD-4B04-4718-871E-85EC7E4A756A}" destId="{98432539-8C9C-4687-AFB3-43B5C4B3864C}" srcOrd="1" destOrd="0" presId="urn:microsoft.com/office/officeart/2005/8/layout/vList3#1"/>
    <dgm:cxn modelId="{261964DE-2ABB-4B62-B889-99C3BEDEBA8C}" type="presParOf" srcId="{D5A91E0E-FF72-42B0-872D-FFF93EE5268B}" destId="{33DBD69E-F549-4242-8D20-CE3FE0F7597F}" srcOrd="11" destOrd="0" presId="urn:microsoft.com/office/officeart/2005/8/layout/vList3#1"/>
    <dgm:cxn modelId="{D1C90834-763C-4FB1-B399-BF18C967BC54}" type="presParOf" srcId="{D5A91E0E-FF72-42B0-872D-FFF93EE5268B}" destId="{2BB636ED-9C5B-4647-A695-D23AC1FBEC77}" srcOrd="12" destOrd="0" presId="urn:microsoft.com/office/officeart/2005/8/layout/vList3#1"/>
    <dgm:cxn modelId="{AC0CBF0F-C6C5-4D48-9492-2BFE38485351}" type="presParOf" srcId="{2BB636ED-9C5B-4647-A695-D23AC1FBEC77}" destId="{745AE3C6-9F4F-4250-B3D7-09471D523EDF}" srcOrd="0" destOrd="0" presId="urn:microsoft.com/office/officeart/2005/8/layout/vList3#1"/>
    <dgm:cxn modelId="{F3DE3AC5-B26C-436C-8516-8340AC132DCC}" type="presParOf" srcId="{2BB636ED-9C5B-4647-A695-D23AC1FBEC77}" destId="{AD9D5843-C271-4067-A4E9-6E3F6394C16C}" srcOrd="1" destOrd="0" presId="urn:microsoft.com/office/officeart/2005/8/layout/vList3#1"/>
    <dgm:cxn modelId="{F5E68958-3035-4CCE-A454-2BD8F963F375}" type="presParOf" srcId="{D5A91E0E-FF72-42B0-872D-FFF93EE5268B}" destId="{144B8CC5-DA80-42C2-AD4C-A086E05A0525}" srcOrd="13" destOrd="0" presId="urn:microsoft.com/office/officeart/2005/8/layout/vList3#1"/>
    <dgm:cxn modelId="{93449592-45BA-4967-B69B-84F269FA0BD5}" type="presParOf" srcId="{D5A91E0E-FF72-42B0-872D-FFF93EE5268B}" destId="{7066966F-1837-4608-8B5B-8DCC92FB19BB}" srcOrd="14" destOrd="0" presId="urn:microsoft.com/office/officeart/2005/8/layout/vList3#1"/>
    <dgm:cxn modelId="{A592B3B8-18E5-4ACF-B6F5-87A85E764B01}" type="presParOf" srcId="{7066966F-1837-4608-8B5B-8DCC92FB19BB}" destId="{B4F24ED4-46D4-4F25-B36A-5B5FA55C631A}" srcOrd="0" destOrd="0" presId="urn:microsoft.com/office/officeart/2005/8/layout/vList3#1"/>
    <dgm:cxn modelId="{3371F868-8547-4A55-975B-D6FE1F891C68}" type="presParOf" srcId="{7066966F-1837-4608-8B5B-8DCC92FB19BB}" destId="{C5D8F802-71C2-4056-BE70-914693ACC71F}" srcOrd="1" destOrd="0" presId="urn:microsoft.com/office/officeart/2005/8/layout/vList3#1"/>
    <dgm:cxn modelId="{70DE743E-E36C-4E9C-A890-2B079914B1F1}" type="presParOf" srcId="{D5A91E0E-FF72-42B0-872D-FFF93EE5268B}" destId="{030B6AE3-D7D5-4B3B-B4E6-0EE957DF61DD}" srcOrd="15" destOrd="0" presId="urn:microsoft.com/office/officeart/2005/8/layout/vList3#1"/>
    <dgm:cxn modelId="{05C27F28-6E37-4127-A33B-BFE0816E7EE8}" type="presParOf" srcId="{D5A91E0E-FF72-42B0-872D-FFF93EE5268B}" destId="{DC48E381-D7E1-4E68-A9CB-220410DB204E}" srcOrd="16" destOrd="0" presId="urn:microsoft.com/office/officeart/2005/8/layout/vList3#1"/>
    <dgm:cxn modelId="{16C331C9-A752-4F47-9983-D9CF75FAE64E}" type="presParOf" srcId="{DC48E381-D7E1-4E68-A9CB-220410DB204E}" destId="{C1BF0578-210D-4EF5-ADBA-459809FA8702}" srcOrd="0" destOrd="0" presId="urn:microsoft.com/office/officeart/2005/8/layout/vList3#1"/>
    <dgm:cxn modelId="{10964AD4-739F-4859-8FE7-D67924FC74E5}" type="presParOf" srcId="{DC48E381-D7E1-4E68-A9CB-220410DB204E}" destId="{5995867B-230B-4603-B8DA-8C5931B6ECF5}"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Services</a:t>
          </a:r>
          <a:endParaRPr lang="en-US" sz="1400" b="1" i="0" kern="1200" dirty="0">
            <a:solidFill>
              <a:schemeClr val="tx1"/>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bg2">
                  <a:lumMod val="10000"/>
                </a:schemeClr>
              </a:solidFill>
            </a:rPr>
            <a:t>Applications</a:t>
          </a:r>
          <a:endParaRPr lang="en-US" sz="1400" b="1" i="0" kern="1200" dirty="0">
            <a:solidFill>
              <a:schemeClr val="bg2">
                <a:lumMod val="10000"/>
              </a:schemeClr>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bg2">
                  <a:lumMod val="10000"/>
                </a:schemeClr>
              </a:solidFill>
            </a:rPr>
            <a:t>Application Frameworks</a:t>
          </a:r>
          <a:endParaRPr lang="en-US" sz="1400" b="1" i="0" kern="1200" dirty="0">
            <a:solidFill>
              <a:schemeClr val="bg2">
                <a:lumMod val="10000"/>
              </a:schemeClr>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Platforms/OS</a:t>
          </a:r>
          <a:endParaRPr lang="en-US" sz="1800" b="1" i="0" kern="1200" dirty="0">
            <a:solidFill>
              <a:schemeClr val="tx1"/>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Devices</a:t>
          </a:r>
          <a:endParaRPr lang="en-US" sz="1800" b="1" i="0" kern="1200" dirty="0">
            <a:solidFill>
              <a:schemeClr val="tx1"/>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Manufactures</a:t>
          </a:r>
          <a:endParaRPr lang="en-US" sz="1800" b="1" i="0" kern="1200" dirty="0">
            <a:solidFill>
              <a:schemeClr val="tx1"/>
            </a:solidFill>
            <a:latin typeface="Arial" pitchFamily="34" charset="0"/>
            <a:cs typeface="Arial" pitchFamily="34" charset="0"/>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Networks</a:t>
          </a:r>
          <a:endParaRPr lang="en-US" sz="1800" b="1" i="0" kern="1200" dirty="0">
            <a:solidFill>
              <a:schemeClr val="tx1"/>
            </a:solidFill>
            <a:latin typeface="Arial" pitchFamily="34" charset="0"/>
            <a:cs typeface="Arial" pitchFamily="34" charset="0"/>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FF0000"/>
              </a:solidFill>
              <a:latin typeface="Arial" pitchFamily="34" charset="0"/>
              <a:cs typeface="Arial" pitchFamily="34" charset="0"/>
            </a:rPr>
            <a:t>Operators</a:t>
          </a:r>
          <a:endParaRPr lang="en-US" sz="1800" b="1" i="0" kern="1200" dirty="0">
            <a:solidFill>
              <a:srgbClr val="FF0000"/>
            </a:solidFill>
            <a:latin typeface="Arial" pitchFamily="34" charset="0"/>
            <a:cs typeface="Arial" pitchFamily="34" charset="0"/>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E368B-7232-4B8A-BDC2-C3A1A331D2BA}">
      <dsp:nvSpPr>
        <dsp:cNvPr id="0" name=""/>
        <dsp:cNvSpPr/>
      </dsp:nvSpPr>
      <dsp:spPr>
        <a:xfrm>
          <a:off x="0" y="0"/>
          <a:ext cx="4191000" cy="1051411"/>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tx1"/>
              </a:solidFill>
              <a:latin typeface="Arial" pitchFamily="34" charset="0"/>
              <a:cs typeface="Arial" pitchFamily="34" charset="0"/>
            </a:rPr>
            <a:t>Applications</a:t>
          </a:r>
          <a:endParaRPr lang="en-US" sz="1600" b="1" kern="1200" dirty="0">
            <a:solidFill>
              <a:schemeClr val="tx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tx1"/>
              </a:solidFill>
              <a:latin typeface="Arial" pitchFamily="34" charset="0"/>
              <a:cs typeface="Arial" pitchFamily="34" charset="0"/>
            </a:rPr>
            <a:t>Home</a:t>
          </a:r>
          <a:endParaRPr lang="en-US" sz="1200" kern="1200" dirty="0">
            <a:solidFill>
              <a:schemeClr val="tx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tx1"/>
              </a:solidFill>
              <a:latin typeface="Arial" pitchFamily="34" charset="0"/>
              <a:cs typeface="Arial" pitchFamily="34" charset="0"/>
            </a:rPr>
            <a:t>Contacts</a:t>
          </a:r>
          <a:endParaRPr lang="en-US" sz="1200" kern="1200" dirty="0">
            <a:solidFill>
              <a:schemeClr val="tx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tx1"/>
              </a:solidFill>
              <a:latin typeface="Arial" pitchFamily="34" charset="0"/>
              <a:cs typeface="Arial" pitchFamily="34" charset="0"/>
            </a:rPr>
            <a:t>Browser</a:t>
          </a:r>
          <a:endParaRPr lang="en-US" sz="1200" kern="1200" dirty="0">
            <a:solidFill>
              <a:schemeClr val="tx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tx1"/>
              </a:solidFill>
              <a:latin typeface="Arial" pitchFamily="34" charset="0"/>
              <a:cs typeface="Arial" pitchFamily="34" charset="0"/>
            </a:rPr>
            <a:t>Phone</a:t>
          </a:r>
          <a:endParaRPr lang="en-US" sz="1200" kern="1200" dirty="0">
            <a:solidFill>
              <a:schemeClr val="tx1"/>
            </a:solidFill>
            <a:latin typeface="Arial" pitchFamily="34" charset="0"/>
            <a:cs typeface="Arial" pitchFamily="34" charset="0"/>
          </a:endParaRPr>
        </a:p>
      </dsp:txBody>
      <dsp:txXfrm>
        <a:off x="933915" y="0"/>
        <a:ext cx="3257084" cy="1051411"/>
      </dsp:txXfrm>
    </dsp:sp>
    <dsp:sp modelId="{423698EF-6037-4048-9E21-2ED66BF73CAC}">
      <dsp:nvSpPr>
        <dsp:cNvPr id="0" name=""/>
        <dsp:cNvSpPr/>
      </dsp:nvSpPr>
      <dsp:spPr>
        <a:xfrm>
          <a:off x="95715" y="142845"/>
          <a:ext cx="838200" cy="765720"/>
        </a:xfrm>
        <a:prstGeom prst="roundRect">
          <a:avLst>
            <a:gd name="adj" fmla="val 10000"/>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F76214-EEDD-4DC1-B05F-752DDCAFBB6D}">
      <dsp:nvSpPr>
        <dsp:cNvPr id="0" name=""/>
        <dsp:cNvSpPr/>
      </dsp:nvSpPr>
      <dsp:spPr>
        <a:xfrm>
          <a:off x="0" y="1147126"/>
          <a:ext cx="4191000" cy="1362820"/>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accent2">
                  <a:lumMod val="50000"/>
                </a:schemeClr>
              </a:solidFill>
              <a:latin typeface="Arial" pitchFamily="34" charset="0"/>
              <a:cs typeface="Arial" pitchFamily="34" charset="0"/>
            </a:rPr>
            <a:t>Application Framework</a:t>
          </a:r>
          <a:endParaRPr lang="en-US" sz="1600" b="1" kern="1200" dirty="0">
            <a:solidFill>
              <a:schemeClr val="accent2">
                <a:lumMod val="50000"/>
              </a:schemeClr>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accent2">
                  <a:lumMod val="50000"/>
                </a:schemeClr>
              </a:solidFill>
              <a:latin typeface="Arial" pitchFamily="34" charset="0"/>
              <a:cs typeface="Arial" pitchFamily="34" charset="0"/>
            </a:rPr>
            <a:t>Package Manager</a:t>
          </a:r>
          <a:endParaRPr lang="en-US" sz="1200" kern="1200" dirty="0">
            <a:solidFill>
              <a:schemeClr val="accent2">
                <a:lumMod val="50000"/>
              </a:schemeClr>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accent2">
                  <a:lumMod val="50000"/>
                </a:schemeClr>
              </a:solidFill>
              <a:latin typeface="Arial" pitchFamily="34" charset="0"/>
              <a:cs typeface="Arial" pitchFamily="34" charset="0"/>
            </a:rPr>
            <a:t>Telephony Manager</a:t>
          </a:r>
          <a:endParaRPr lang="en-US" sz="1200" kern="1200" dirty="0">
            <a:solidFill>
              <a:schemeClr val="accent2">
                <a:lumMod val="50000"/>
              </a:schemeClr>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accent2">
                  <a:lumMod val="50000"/>
                </a:schemeClr>
              </a:solidFill>
              <a:latin typeface="Arial" pitchFamily="34" charset="0"/>
              <a:cs typeface="Arial" pitchFamily="34" charset="0"/>
            </a:rPr>
            <a:t>Content Providers</a:t>
          </a:r>
          <a:endParaRPr lang="en-US" sz="1200" kern="1200" dirty="0">
            <a:solidFill>
              <a:schemeClr val="accent2">
                <a:lumMod val="50000"/>
              </a:schemeClr>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accent2">
                  <a:lumMod val="50000"/>
                </a:schemeClr>
              </a:solidFill>
              <a:latin typeface="Arial" pitchFamily="34" charset="0"/>
              <a:cs typeface="Arial" pitchFamily="34" charset="0"/>
            </a:rPr>
            <a:t>Location System</a:t>
          </a:r>
          <a:endParaRPr lang="en-US" sz="1200" kern="1200" dirty="0">
            <a:solidFill>
              <a:schemeClr val="accent2">
                <a:lumMod val="50000"/>
              </a:schemeClr>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accent2">
                  <a:lumMod val="50000"/>
                </a:schemeClr>
              </a:solidFill>
              <a:latin typeface="Arial" pitchFamily="34" charset="0"/>
              <a:cs typeface="Arial" pitchFamily="34" charset="0"/>
            </a:rPr>
            <a:t>Notification System</a:t>
          </a:r>
          <a:endParaRPr lang="en-US" sz="1200" kern="1200" dirty="0">
            <a:solidFill>
              <a:schemeClr val="accent2">
                <a:lumMod val="50000"/>
              </a:schemeClr>
            </a:solidFill>
            <a:latin typeface="Arial" pitchFamily="34" charset="0"/>
            <a:cs typeface="Arial" pitchFamily="34" charset="0"/>
          </a:endParaRPr>
        </a:p>
      </dsp:txBody>
      <dsp:txXfrm>
        <a:off x="933915" y="1147126"/>
        <a:ext cx="3257084" cy="1362820"/>
      </dsp:txXfrm>
    </dsp:sp>
    <dsp:sp modelId="{9E25E4FF-420C-40E4-B145-813F3DF03FE3}">
      <dsp:nvSpPr>
        <dsp:cNvPr id="0" name=""/>
        <dsp:cNvSpPr/>
      </dsp:nvSpPr>
      <dsp:spPr>
        <a:xfrm>
          <a:off x="95715" y="1445675"/>
          <a:ext cx="838200" cy="765720"/>
        </a:xfrm>
        <a:prstGeom prst="roundRect">
          <a:avLst>
            <a:gd name="adj" fmla="val 10000"/>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FCDA1E-09F3-4826-AE5E-F36FE9565EA7}">
      <dsp:nvSpPr>
        <dsp:cNvPr id="0" name=""/>
        <dsp:cNvSpPr/>
      </dsp:nvSpPr>
      <dsp:spPr>
        <a:xfrm>
          <a:off x="0" y="2605661"/>
          <a:ext cx="4191000" cy="1126145"/>
        </a:xfrm>
        <a:prstGeom prst="roundRect">
          <a:avLst>
            <a:gd name="adj" fmla="val 10000"/>
          </a:avLst>
        </a:prstGeom>
        <a:solidFill>
          <a:schemeClr val="accent1"/>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bg1"/>
              </a:solidFill>
              <a:latin typeface="Arial" pitchFamily="34" charset="0"/>
              <a:cs typeface="Arial" pitchFamily="34" charset="0"/>
            </a:rPr>
            <a:t>Libraries and Android Runtime</a:t>
          </a:r>
        </a:p>
        <a:p>
          <a:pPr lvl="0" algn="l" defTabSz="7112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   Android Runtime  consist:</a:t>
          </a:r>
          <a:endParaRPr lang="en-US" sz="1600" b="1" kern="1200" dirty="0">
            <a:solidFill>
              <a:schemeClr val="bg1"/>
            </a:solidFill>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bg1"/>
              </a:solidFill>
              <a:latin typeface="Arial" pitchFamily="34" charset="0"/>
              <a:cs typeface="Arial" pitchFamily="34" charset="0"/>
            </a:rPr>
            <a:t>Core Java Libraries</a:t>
          </a:r>
          <a:endParaRPr lang="en-US" sz="1400" b="1" kern="1200" dirty="0">
            <a:solidFill>
              <a:schemeClr val="bg1"/>
            </a:solidFill>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bg1"/>
              </a:solidFill>
              <a:latin typeface="Arial" pitchFamily="34" charset="0"/>
              <a:cs typeface="Arial" pitchFamily="34" charset="0"/>
            </a:rPr>
            <a:t> </a:t>
          </a:r>
          <a:r>
            <a:rPr lang="en-US" sz="1400" b="1" kern="1200" dirty="0" err="1" smtClean="0">
              <a:solidFill>
                <a:schemeClr val="bg1"/>
              </a:solidFill>
              <a:latin typeface="Arial" pitchFamily="34" charset="0"/>
              <a:cs typeface="Arial" pitchFamily="34" charset="0"/>
            </a:rPr>
            <a:t>Dalvik</a:t>
          </a:r>
          <a:r>
            <a:rPr lang="en-US" sz="1400" b="1" kern="1200" dirty="0" smtClean="0">
              <a:solidFill>
                <a:schemeClr val="bg1"/>
              </a:solidFill>
              <a:latin typeface="Arial" pitchFamily="34" charset="0"/>
              <a:cs typeface="Arial" pitchFamily="34" charset="0"/>
            </a:rPr>
            <a:t> Virtual Machine</a:t>
          </a:r>
          <a:endParaRPr lang="en-US" sz="1400" b="1" kern="1200" dirty="0">
            <a:solidFill>
              <a:schemeClr val="bg1"/>
            </a:solidFill>
            <a:latin typeface="Arial" pitchFamily="34" charset="0"/>
            <a:cs typeface="Arial" pitchFamily="34" charset="0"/>
          </a:endParaRPr>
        </a:p>
      </dsp:txBody>
      <dsp:txXfrm>
        <a:off x="933915" y="2605661"/>
        <a:ext cx="3257084" cy="1126145"/>
      </dsp:txXfrm>
    </dsp:sp>
    <dsp:sp modelId="{4065CA6B-4AC8-447D-9B2D-A4BC0C2AD0A5}">
      <dsp:nvSpPr>
        <dsp:cNvPr id="0" name=""/>
        <dsp:cNvSpPr/>
      </dsp:nvSpPr>
      <dsp:spPr>
        <a:xfrm>
          <a:off x="95715" y="2785873"/>
          <a:ext cx="838200" cy="765720"/>
        </a:xfrm>
        <a:prstGeom prst="roundRect">
          <a:avLst>
            <a:gd name="adj" fmla="val 10000"/>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75A1D5-45BF-418E-98E0-FDD31944432B}">
      <dsp:nvSpPr>
        <dsp:cNvPr id="0" name=""/>
        <dsp:cNvSpPr/>
      </dsp:nvSpPr>
      <dsp:spPr>
        <a:xfrm>
          <a:off x="0" y="3827521"/>
          <a:ext cx="4191000" cy="957150"/>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lang="en-US" sz="1400" kern="1200" dirty="0" smtClean="0">
            <a:latin typeface="Arial" pitchFamily="34" charset="0"/>
            <a:cs typeface="Arial" pitchFamily="34" charset="0"/>
          </a:endParaRPr>
        </a:p>
        <a:p>
          <a:pPr lvl="0" algn="l" defTabSz="622300">
            <a:lnSpc>
              <a:spcPct val="90000"/>
            </a:lnSpc>
            <a:spcBef>
              <a:spcPct val="0"/>
            </a:spcBef>
            <a:spcAft>
              <a:spcPct val="35000"/>
            </a:spcAft>
          </a:pPr>
          <a:endParaRPr lang="en-US" sz="1400" kern="1200" dirty="0" smtClean="0">
            <a:latin typeface="Arial" pitchFamily="34" charset="0"/>
            <a:cs typeface="Arial" pitchFamily="34" charset="0"/>
          </a:endParaRPr>
        </a:p>
        <a:p>
          <a:pPr lvl="0" algn="l" defTabSz="622300">
            <a:lnSpc>
              <a:spcPct val="90000"/>
            </a:lnSpc>
            <a:spcBef>
              <a:spcPct val="0"/>
            </a:spcBef>
            <a:spcAft>
              <a:spcPct val="35000"/>
            </a:spcAft>
          </a:pPr>
          <a:r>
            <a:rPr lang="en-US" sz="1600" b="1" kern="1200" dirty="0" smtClean="0">
              <a:solidFill>
                <a:schemeClr val="bg1"/>
              </a:solidFill>
              <a:latin typeface="Arial" pitchFamily="34" charset="0"/>
              <a:cs typeface="Arial" pitchFamily="34" charset="0"/>
            </a:rPr>
            <a:t>Linux Kernel</a:t>
          </a:r>
        </a:p>
        <a:p>
          <a:pPr lvl="0" algn="l" defTabSz="622300">
            <a:lnSpc>
              <a:spcPct val="90000"/>
            </a:lnSpc>
            <a:spcBef>
              <a:spcPct val="0"/>
            </a:spcBef>
            <a:spcAft>
              <a:spcPct val="35000"/>
            </a:spcAft>
          </a:pPr>
          <a:r>
            <a:rPr lang="en-US" sz="1400" kern="1200" dirty="0" smtClean="0">
              <a:solidFill>
                <a:schemeClr val="bg1"/>
              </a:solidFill>
              <a:latin typeface="Arial" pitchFamily="34" charset="0"/>
              <a:cs typeface="Arial" pitchFamily="34" charset="0"/>
            </a:rPr>
            <a:t>   </a:t>
          </a:r>
          <a:r>
            <a:rPr lang="en-US" sz="1400" b="1" kern="1200" dirty="0" smtClean="0">
              <a:solidFill>
                <a:schemeClr val="bg1"/>
              </a:solidFill>
              <a:latin typeface="Arial" pitchFamily="34" charset="0"/>
              <a:cs typeface="Arial" pitchFamily="34" charset="0"/>
            </a:rPr>
            <a:t>Drivers Package</a:t>
          </a:r>
        </a:p>
        <a:p>
          <a:pPr lvl="0" algn="l"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   Power management</a:t>
          </a:r>
        </a:p>
        <a:p>
          <a:pPr lvl="0" algn="l" defTabSz="622300">
            <a:lnSpc>
              <a:spcPct val="90000"/>
            </a:lnSpc>
            <a:spcBef>
              <a:spcPct val="0"/>
            </a:spcBef>
            <a:spcAft>
              <a:spcPct val="35000"/>
            </a:spcAft>
          </a:pPr>
          <a:endParaRPr lang="en-US" sz="1000" kern="1200" dirty="0" smtClean="0"/>
        </a:p>
        <a:p>
          <a:pPr lvl="0" algn="l" defTabSz="622300">
            <a:lnSpc>
              <a:spcPct val="90000"/>
            </a:lnSpc>
            <a:spcBef>
              <a:spcPct val="0"/>
            </a:spcBef>
            <a:spcAft>
              <a:spcPct val="35000"/>
            </a:spcAft>
          </a:pPr>
          <a:endParaRPr lang="en-US" sz="1000" kern="1200" dirty="0"/>
        </a:p>
      </dsp:txBody>
      <dsp:txXfrm>
        <a:off x="933915" y="3827521"/>
        <a:ext cx="3257084" cy="957150"/>
      </dsp:txXfrm>
    </dsp:sp>
    <dsp:sp modelId="{10C89CF7-2B59-42EC-B079-B068D2D04821}">
      <dsp:nvSpPr>
        <dsp:cNvPr id="0" name=""/>
        <dsp:cNvSpPr/>
      </dsp:nvSpPr>
      <dsp:spPr>
        <a:xfrm>
          <a:off x="95715" y="3923237"/>
          <a:ext cx="838200" cy="765720"/>
        </a:xfrm>
        <a:prstGeom prst="roundRect">
          <a:avLst>
            <a:gd name="adj" fmla="val 10000"/>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96850E-748A-4865-885B-4C0A997989A6}">
      <dsp:nvSpPr>
        <dsp:cNvPr id="0" name=""/>
        <dsp:cNvSpPr/>
      </dsp:nvSpPr>
      <dsp:spPr>
        <a:xfrm>
          <a:off x="0" y="4880387"/>
          <a:ext cx="4191000" cy="449755"/>
        </a:xfrm>
        <a:prstGeom prst="roundRect">
          <a:avLst>
            <a:gd name="adj" fmla="val 10000"/>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Hardware</a:t>
          </a:r>
          <a:endParaRPr lang="en-US" sz="1400" b="1" kern="1200" dirty="0">
            <a:solidFill>
              <a:schemeClr val="bg1"/>
            </a:solidFill>
            <a:latin typeface="Arial" pitchFamily="34" charset="0"/>
            <a:cs typeface="Arial" pitchFamily="34" charset="0"/>
          </a:endParaRPr>
        </a:p>
      </dsp:txBody>
      <dsp:txXfrm>
        <a:off x="933915" y="4880387"/>
        <a:ext cx="3257084" cy="449755"/>
      </dsp:txXfrm>
    </dsp:sp>
    <dsp:sp modelId="{D3141486-C7DA-4A41-868D-E19CF77879B1}">
      <dsp:nvSpPr>
        <dsp:cNvPr id="0" name=""/>
        <dsp:cNvSpPr/>
      </dsp:nvSpPr>
      <dsp:spPr>
        <a:xfrm>
          <a:off x="191253" y="4884477"/>
          <a:ext cx="647123" cy="441575"/>
        </a:xfrm>
        <a:prstGeom prst="roundRect">
          <a:avLst>
            <a:gd name="adj" fmla="val 10000"/>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6429B-2BB8-4BAA-B49E-D5D2F86D4B42}">
      <dsp:nvSpPr>
        <dsp:cNvPr id="0" name=""/>
        <dsp:cNvSpPr/>
      </dsp:nvSpPr>
      <dsp:spPr>
        <a:xfrm rot="10800000">
          <a:off x="804835" y="326"/>
          <a:ext cx="2634996" cy="644140"/>
        </a:xfrm>
        <a:prstGeom prst="homePlate">
          <a:avLst/>
        </a:prstGeom>
        <a:solidFill>
          <a:schemeClr val="accent1"/>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48945" tIns="68580" rIns="128016" bIns="6858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bg1"/>
              </a:solidFill>
              <a:latin typeface="Arial" pitchFamily="34" charset="0"/>
              <a:cs typeface="Arial" pitchFamily="34" charset="0"/>
            </a:rPr>
            <a:t>Google Chrome</a:t>
          </a:r>
        </a:p>
        <a:p>
          <a:pPr lvl="0" algn="ctr" defTabSz="800100">
            <a:lnSpc>
              <a:spcPct val="90000"/>
            </a:lnSpc>
            <a:spcBef>
              <a:spcPct val="0"/>
            </a:spcBef>
            <a:spcAft>
              <a:spcPct val="35000"/>
            </a:spcAft>
          </a:pPr>
          <a:r>
            <a:rPr lang="en-US" sz="1800" b="1" i="0" kern="1200" dirty="0" smtClean="0">
              <a:solidFill>
                <a:schemeClr val="bg1"/>
              </a:solidFill>
              <a:latin typeface="Arial" pitchFamily="34" charset="0"/>
              <a:cs typeface="Arial" pitchFamily="34" charset="0"/>
            </a:rPr>
            <a:t>June 28, 2012</a:t>
          </a:r>
          <a:endParaRPr lang="en-US" sz="1800" b="1" i="0" kern="1200" dirty="0">
            <a:solidFill>
              <a:schemeClr val="bg1"/>
            </a:solidFill>
            <a:latin typeface="Arial" pitchFamily="34" charset="0"/>
            <a:cs typeface="Arial" pitchFamily="34" charset="0"/>
          </a:endParaRPr>
        </a:p>
      </dsp:txBody>
      <dsp:txXfrm rot="10800000">
        <a:off x="965870" y="326"/>
        <a:ext cx="2473961" cy="644140"/>
      </dsp:txXfrm>
    </dsp:sp>
    <dsp:sp modelId="{C1D9A047-8C79-414D-85C9-045B3F938CD2}">
      <dsp:nvSpPr>
        <dsp:cNvPr id="0" name=""/>
        <dsp:cNvSpPr/>
      </dsp:nvSpPr>
      <dsp:spPr>
        <a:xfrm>
          <a:off x="522568" y="40129"/>
          <a:ext cx="564535" cy="564535"/>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3ECD44-A8E6-433F-86C9-A7F087C3973F}">
      <dsp:nvSpPr>
        <dsp:cNvPr id="0" name=""/>
        <dsp:cNvSpPr/>
      </dsp:nvSpPr>
      <dsp:spPr>
        <a:xfrm rot="10800000">
          <a:off x="804835" y="812985"/>
          <a:ext cx="2634996" cy="5645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45"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latin typeface="Arial" pitchFamily="34" charset="0"/>
              <a:cs typeface="Arial" pitchFamily="34" charset="0"/>
            </a:rPr>
            <a:t>Opera</a:t>
          </a:r>
          <a:endParaRPr lang="en-US" sz="2400" b="1" kern="1200" dirty="0">
            <a:latin typeface="Arial" pitchFamily="34" charset="0"/>
            <a:cs typeface="Arial" pitchFamily="34" charset="0"/>
          </a:endParaRPr>
        </a:p>
      </dsp:txBody>
      <dsp:txXfrm rot="10800000">
        <a:off x="945969" y="812985"/>
        <a:ext cx="2493862" cy="564535"/>
      </dsp:txXfrm>
    </dsp:sp>
    <dsp:sp modelId="{36EF89C3-B4B4-47ED-92C1-E12BC2CE9055}">
      <dsp:nvSpPr>
        <dsp:cNvPr id="0" name=""/>
        <dsp:cNvSpPr/>
      </dsp:nvSpPr>
      <dsp:spPr>
        <a:xfrm>
          <a:off x="522568" y="812985"/>
          <a:ext cx="564535" cy="564535"/>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22D1C-C379-4258-925C-6176F33F8B11}">
      <dsp:nvSpPr>
        <dsp:cNvPr id="0" name=""/>
        <dsp:cNvSpPr/>
      </dsp:nvSpPr>
      <dsp:spPr>
        <a:xfrm rot="10800000">
          <a:off x="804835" y="1546038"/>
          <a:ext cx="2634996" cy="5645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45"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smtClean="0">
              <a:latin typeface="Arial" pitchFamily="34" charset="0"/>
              <a:cs typeface="Arial" pitchFamily="34" charset="0"/>
            </a:rPr>
            <a:t>Opera Mini </a:t>
          </a:r>
          <a:r>
            <a:rPr lang="en-US" sz="2400" i="0" kern="1200" dirty="0" smtClean="0">
              <a:latin typeface="Arial" pitchFamily="34" charset="0"/>
              <a:cs typeface="Arial" pitchFamily="34" charset="0"/>
            </a:rPr>
            <a:t>7</a:t>
          </a:r>
          <a:endParaRPr lang="en-US" sz="2400" i="0" kern="1200" dirty="0">
            <a:latin typeface="Arial" pitchFamily="34" charset="0"/>
            <a:cs typeface="Arial" pitchFamily="34" charset="0"/>
          </a:endParaRPr>
        </a:p>
      </dsp:txBody>
      <dsp:txXfrm rot="10800000">
        <a:off x="945969" y="1546038"/>
        <a:ext cx="2493862" cy="564535"/>
      </dsp:txXfrm>
    </dsp:sp>
    <dsp:sp modelId="{C20884D3-1DB2-477E-B21F-7EB08A02D407}">
      <dsp:nvSpPr>
        <dsp:cNvPr id="0" name=""/>
        <dsp:cNvSpPr/>
      </dsp:nvSpPr>
      <dsp:spPr>
        <a:xfrm>
          <a:off x="522568" y="1546038"/>
          <a:ext cx="564535" cy="564535"/>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6B474A-1211-443F-8756-53C3D0572149}">
      <dsp:nvSpPr>
        <dsp:cNvPr id="0" name=""/>
        <dsp:cNvSpPr/>
      </dsp:nvSpPr>
      <dsp:spPr>
        <a:xfrm rot="10800000">
          <a:off x="804835" y="2279092"/>
          <a:ext cx="2634996" cy="5645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45"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err="1" smtClean="0">
              <a:latin typeface="Arial" pitchFamily="34" charset="0"/>
              <a:cs typeface="Arial" pitchFamily="34" charset="0"/>
            </a:rPr>
            <a:t>SkyFire</a:t>
          </a:r>
          <a:endParaRPr lang="en-US" sz="2400" b="1" i="0" kern="1200" dirty="0">
            <a:latin typeface="Arial" pitchFamily="34" charset="0"/>
            <a:cs typeface="Arial" pitchFamily="34" charset="0"/>
          </a:endParaRPr>
        </a:p>
      </dsp:txBody>
      <dsp:txXfrm rot="10800000">
        <a:off x="945969" y="2279092"/>
        <a:ext cx="2493862" cy="564535"/>
      </dsp:txXfrm>
    </dsp:sp>
    <dsp:sp modelId="{23E9F51F-F33C-4A2F-AF18-61677A3A4BB4}">
      <dsp:nvSpPr>
        <dsp:cNvPr id="0" name=""/>
        <dsp:cNvSpPr/>
      </dsp:nvSpPr>
      <dsp:spPr>
        <a:xfrm>
          <a:off x="522568" y="2279092"/>
          <a:ext cx="564535" cy="564535"/>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959569-3044-401C-8CC0-E601D0CC6615}">
      <dsp:nvSpPr>
        <dsp:cNvPr id="0" name=""/>
        <dsp:cNvSpPr/>
      </dsp:nvSpPr>
      <dsp:spPr>
        <a:xfrm rot="10800000">
          <a:off x="804835" y="3012146"/>
          <a:ext cx="2634996" cy="5645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45" tIns="102870" rIns="192024" bIns="102870" numCol="1" spcCol="1270" anchor="ctr" anchorCtr="0">
          <a:noAutofit/>
        </a:bodyPr>
        <a:lstStyle/>
        <a:p>
          <a:pPr lvl="0" algn="ctr" defTabSz="1200150">
            <a:lnSpc>
              <a:spcPct val="90000"/>
            </a:lnSpc>
            <a:spcBef>
              <a:spcPct val="0"/>
            </a:spcBef>
            <a:spcAft>
              <a:spcPct val="35000"/>
            </a:spcAft>
          </a:pPr>
          <a:r>
            <a:rPr lang="en-US" sz="2700" b="1" kern="1200" dirty="0" err="1" smtClean="0">
              <a:latin typeface="Arial" pitchFamily="34" charset="0"/>
              <a:cs typeface="Arial" pitchFamily="34" charset="0"/>
            </a:rPr>
            <a:t>Maxthon</a:t>
          </a:r>
          <a:endParaRPr lang="en-US" sz="2700" b="1" kern="1200" dirty="0">
            <a:latin typeface="Arial" pitchFamily="34" charset="0"/>
            <a:cs typeface="Arial" pitchFamily="34" charset="0"/>
          </a:endParaRPr>
        </a:p>
      </dsp:txBody>
      <dsp:txXfrm rot="10800000">
        <a:off x="945969" y="3012146"/>
        <a:ext cx="2493862" cy="564535"/>
      </dsp:txXfrm>
    </dsp:sp>
    <dsp:sp modelId="{85849C4D-A25C-4ECC-806A-325D9F4F3CD3}">
      <dsp:nvSpPr>
        <dsp:cNvPr id="0" name=""/>
        <dsp:cNvSpPr/>
      </dsp:nvSpPr>
      <dsp:spPr>
        <a:xfrm>
          <a:off x="522568" y="3012146"/>
          <a:ext cx="564535" cy="564535"/>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E7261B-A64D-48A1-A1EC-12C758E7E1BC}">
      <dsp:nvSpPr>
        <dsp:cNvPr id="0" name=""/>
        <dsp:cNvSpPr/>
      </dsp:nvSpPr>
      <dsp:spPr>
        <a:xfrm rot="10800000">
          <a:off x="835612" y="3712389"/>
          <a:ext cx="2634996" cy="5645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45" tIns="102870" rIns="192024" bIns="102870" numCol="1" spcCol="1270" anchor="ctr" anchorCtr="0">
          <a:noAutofit/>
        </a:bodyPr>
        <a:lstStyle/>
        <a:p>
          <a:pPr lvl="0" algn="ctr" defTabSz="1200150">
            <a:lnSpc>
              <a:spcPct val="90000"/>
            </a:lnSpc>
            <a:spcBef>
              <a:spcPct val="0"/>
            </a:spcBef>
            <a:spcAft>
              <a:spcPct val="35000"/>
            </a:spcAft>
          </a:pPr>
          <a:r>
            <a:rPr lang="en-US" sz="2700" b="1" kern="1200" dirty="0" err="1" smtClean="0">
              <a:latin typeface="Arial" pitchFamily="34" charset="0"/>
              <a:cs typeface="Arial" pitchFamily="34" charset="0"/>
            </a:rPr>
            <a:t>Sleipnir</a:t>
          </a:r>
          <a:endParaRPr lang="en-US" sz="2700" b="1" kern="1200" dirty="0">
            <a:latin typeface="Arial" pitchFamily="34" charset="0"/>
            <a:cs typeface="Arial" pitchFamily="34" charset="0"/>
          </a:endParaRPr>
        </a:p>
      </dsp:txBody>
      <dsp:txXfrm rot="10800000">
        <a:off x="976746" y="3712389"/>
        <a:ext cx="2493862" cy="564535"/>
      </dsp:txXfrm>
    </dsp:sp>
    <dsp:sp modelId="{6E33911A-145A-4F99-8587-E4D83DAE9B04}">
      <dsp:nvSpPr>
        <dsp:cNvPr id="0" name=""/>
        <dsp:cNvSpPr/>
      </dsp:nvSpPr>
      <dsp:spPr>
        <a:xfrm>
          <a:off x="522568" y="3745199"/>
          <a:ext cx="564535" cy="564535"/>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2A90-3428-4861-A28E-49EA8347AD5A}">
      <dsp:nvSpPr>
        <dsp:cNvPr id="0" name=""/>
        <dsp:cNvSpPr/>
      </dsp:nvSpPr>
      <dsp:spPr>
        <a:xfrm rot="10800000">
          <a:off x="830387" y="270"/>
          <a:ext cx="2685669" cy="615689"/>
        </a:xfrm>
        <a:prstGeom prst="homePlat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71502" tIns="99060" rIns="184912" bIns="99060" numCol="1" spcCol="1270" anchor="ctr" anchorCtr="0">
          <a:noAutofit/>
        </a:bodyPr>
        <a:lstStyle/>
        <a:p>
          <a:pPr lvl="0" algn="ctr" defTabSz="1155700">
            <a:lnSpc>
              <a:spcPct val="90000"/>
            </a:lnSpc>
            <a:spcBef>
              <a:spcPct val="0"/>
            </a:spcBef>
            <a:spcAft>
              <a:spcPct val="35000"/>
            </a:spcAft>
          </a:pPr>
          <a:r>
            <a:rPr lang="en-US" sz="2600" b="1" kern="1200" dirty="0" smtClean="0"/>
            <a:t>Web Android</a:t>
          </a:r>
          <a:endParaRPr lang="en-US" sz="2600" b="1" kern="1200" dirty="0"/>
        </a:p>
      </dsp:txBody>
      <dsp:txXfrm rot="10800000">
        <a:off x="984309" y="270"/>
        <a:ext cx="2531747" cy="615689"/>
      </dsp:txXfrm>
    </dsp:sp>
    <dsp:sp modelId="{38AE267D-8984-49DA-8DB6-7C88DC032348}">
      <dsp:nvSpPr>
        <dsp:cNvPr id="0" name=""/>
        <dsp:cNvSpPr/>
      </dsp:nvSpPr>
      <dsp:spPr>
        <a:xfrm>
          <a:off x="522543" y="270"/>
          <a:ext cx="615689" cy="615689"/>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10228-D634-4E82-B192-80958DBC732C}">
      <dsp:nvSpPr>
        <dsp:cNvPr id="0" name=""/>
        <dsp:cNvSpPr/>
      </dsp:nvSpPr>
      <dsp:spPr>
        <a:xfrm rot="10800000">
          <a:off x="830387" y="799747"/>
          <a:ext cx="2685669" cy="615689"/>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502"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smtClean="0">
              <a:latin typeface="Arial" pitchFamily="34" charset="0"/>
              <a:cs typeface="Arial" pitchFamily="34" charset="0"/>
            </a:rPr>
            <a:t>Dolphin</a:t>
          </a:r>
          <a:endParaRPr lang="en-US" sz="2400" b="1" i="0" kern="1200" dirty="0">
            <a:latin typeface="Arial" pitchFamily="34" charset="0"/>
            <a:cs typeface="Arial" pitchFamily="34" charset="0"/>
          </a:endParaRPr>
        </a:p>
      </dsp:txBody>
      <dsp:txXfrm rot="10800000">
        <a:off x="984309" y="799747"/>
        <a:ext cx="2531747" cy="615689"/>
      </dsp:txXfrm>
    </dsp:sp>
    <dsp:sp modelId="{C5A6149B-524D-4B69-8B50-9E0A65D840C5}">
      <dsp:nvSpPr>
        <dsp:cNvPr id="0" name=""/>
        <dsp:cNvSpPr/>
      </dsp:nvSpPr>
      <dsp:spPr>
        <a:xfrm>
          <a:off x="522543" y="799747"/>
          <a:ext cx="615689" cy="615689"/>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EBC30-DBB1-40B3-8631-4F85A67F68F4}">
      <dsp:nvSpPr>
        <dsp:cNvPr id="0" name=""/>
        <dsp:cNvSpPr/>
      </dsp:nvSpPr>
      <dsp:spPr>
        <a:xfrm rot="10800000">
          <a:off x="618065" y="1609035"/>
          <a:ext cx="2968765" cy="596067"/>
        </a:xfrm>
        <a:prstGeom prst="homePlate">
          <a:avLst/>
        </a:prstGeom>
        <a:solidFill>
          <a:schemeClr val="accent1"/>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71502"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smtClean="0">
              <a:solidFill>
                <a:schemeClr val="bg1"/>
              </a:solidFill>
              <a:latin typeface="Arial" pitchFamily="34" charset="0"/>
              <a:cs typeface="Arial" pitchFamily="34" charset="0"/>
            </a:rPr>
            <a:t>Mozilla </a:t>
          </a:r>
          <a:r>
            <a:rPr lang="en-US" sz="2400" b="1" i="0" kern="1200" dirty="0" err="1" smtClean="0">
              <a:solidFill>
                <a:schemeClr val="bg1"/>
              </a:solidFill>
              <a:latin typeface="Arial" pitchFamily="34" charset="0"/>
              <a:cs typeface="Arial" pitchFamily="34" charset="0"/>
            </a:rPr>
            <a:t>FireFox</a:t>
          </a:r>
          <a:endParaRPr lang="en-US" sz="2400" b="1" i="0" kern="1200" dirty="0" smtClean="0">
            <a:solidFill>
              <a:schemeClr val="bg1"/>
            </a:solidFill>
            <a:latin typeface="Arial" pitchFamily="34" charset="0"/>
            <a:cs typeface="Arial" pitchFamily="34" charset="0"/>
          </a:endParaRPr>
        </a:p>
      </dsp:txBody>
      <dsp:txXfrm rot="10800000">
        <a:off x="767082" y="1609035"/>
        <a:ext cx="2819748" cy="596067"/>
      </dsp:txXfrm>
    </dsp:sp>
    <dsp:sp modelId="{8A6C62DB-6139-4062-8F83-FCFBE8C0D5D8}">
      <dsp:nvSpPr>
        <dsp:cNvPr id="0" name=""/>
        <dsp:cNvSpPr/>
      </dsp:nvSpPr>
      <dsp:spPr>
        <a:xfrm>
          <a:off x="451769" y="1599224"/>
          <a:ext cx="615689" cy="615689"/>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1FE917-9870-43D2-A562-F611B23F8924}">
      <dsp:nvSpPr>
        <dsp:cNvPr id="0" name=""/>
        <dsp:cNvSpPr/>
      </dsp:nvSpPr>
      <dsp:spPr>
        <a:xfrm rot="10800000">
          <a:off x="830387" y="2398702"/>
          <a:ext cx="2685669" cy="615689"/>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502" tIns="99060" rIns="184912" bIns="99060" numCol="1" spcCol="1270" anchor="ctr" anchorCtr="0">
          <a:noAutofit/>
        </a:bodyPr>
        <a:lstStyle/>
        <a:p>
          <a:pPr lvl="0" algn="ctr" defTabSz="1155700">
            <a:lnSpc>
              <a:spcPct val="90000"/>
            </a:lnSpc>
            <a:spcBef>
              <a:spcPct val="0"/>
            </a:spcBef>
            <a:spcAft>
              <a:spcPct val="35000"/>
            </a:spcAft>
          </a:pPr>
          <a:r>
            <a:rPr lang="en-US" sz="2600" b="1" i="0" kern="1200" dirty="0" err="1" smtClean="0">
              <a:latin typeface="Arial" pitchFamily="34" charset="0"/>
              <a:cs typeface="Arial" pitchFamily="34" charset="0"/>
            </a:rPr>
            <a:t>xScope</a:t>
          </a:r>
          <a:endParaRPr lang="en-US" sz="2600" b="1" i="0" kern="1200" dirty="0">
            <a:latin typeface="Arial" pitchFamily="34" charset="0"/>
            <a:cs typeface="Arial" pitchFamily="34" charset="0"/>
          </a:endParaRPr>
        </a:p>
      </dsp:txBody>
      <dsp:txXfrm rot="10800000">
        <a:off x="984309" y="2398702"/>
        <a:ext cx="2531747" cy="615689"/>
      </dsp:txXfrm>
    </dsp:sp>
    <dsp:sp modelId="{944BFE82-BFBC-4BEC-BDFD-E3FD98015402}">
      <dsp:nvSpPr>
        <dsp:cNvPr id="0" name=""/>
        <dsp:cNvSpPr/>
      </dsp:nvSpPr>
      <dsp:spPr>
        <a:xfrm>
          <a:off x="522543" y="2398702"/>
          <a:ext cx="615689" cy="615689"/>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352E2-C8FD-4114-89EC-0C1292D8CFD4}">
      <dsp:nvSpPr>
        <dsp:cNvPr id="0" name=""/>
        <dsp:cNvSpPr/>
      </dsp:nvSpPr>
      <dsp:spPr>
        <a:xfrm rot="10800000">
          <a:off x="916046" y="79446"/>
          <a:ext cx="2685669" cy="73762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95250" rIns="177800" bIns="95250" numCol="1" spcCol="1270" anchor="ctr" anchorCtr="0">
          <a:noAutofit/>
        </a:bodyPr>
        <a:lstStyle/>
        <a:p>
          <a:pPr lvl="0" algn="ctr" defTabSz="1111250">
            <a:lnSpc>
              <a:spcPct val="90000"/>
            </a:lnSpc>
            <a:spcBef>
              <a:spcPct val="0"/>
            </a:spcBef>
            <a:spcAft>
              <a:spcPct val="35000"/>
            </a:spcAft>
          </a:pPr>
          <a:r>
            <a:rPr lang="en-US" sz="2500" kern="1200" dirty="0" smtClean="0"/>
            <a:t>Opera Mini</a:t>
          </a:r>
          <a:endParaRPr lang="en-US" sz="2500" kern="1200" dirty="0"/>
        </a:p>
      </dsp:txBody>
      <dsp:txXfrm rot="10800000">
        <a:off x="1100452" y="79446"/>
        <a:ext cx="2501263" cy="737625"/>
      </dsp:txXfrm>
    </dsp:sp>
    <dsp:sp modelId="{C1ED2ECC-60B7-4B6A-931A-705D168B14E5}">
      <dsp:nvSpPr>
        <dsp:cNvPr id="0" name=""/>
        <dsp:cNvSpPr/>
      </dsp:nvSpPr>
      <dsp:spPr>
        <a:xfrm>
          <a:off x="492155" y="2751"/>
          <a:ext cx="737241" cy="73724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22E61-FDC3-4495-97C4-C0C1B3AED154}">
      <dsp:nvSpPr>
        <dsp:cNvPr id="0" name=""/>
        <dsp:cNvSpPr/>
      </dsp:nvSpPr>
      <dsp:spPr>
        <a:xfrm rot="10800000">
          <a:off x="860775" y="960256"/>
          <a:ext cx="2685669" cy="737241"/>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95250" rIns="177800" bIns="95250" numCol="1" spcCol="1270" anchor="ctr" anchorCtr="0">
          <a:noAutofit/>
        </a:bodyPr>
        <a:lstStyle/>
        <a:p>
          <a:pPr lvl="0" algn="ctr" defTabSz="1111250">
            <a:lnSpc>
              <a:spcPct val="90000"/>
            </a:lnSpc>
            <a:spcBef>
              <a:spcPct val="0"/>
            </a:spcBef>
            <a:spcAft>
              <a:spcPct val="35000"/>
            </a:spcAft>
          </a:pPr>
          <a:r>
            <a:rPr lang="en-US" sz="2500" kern="1200" dirty="0" smtClean="0"/>
            <a:t>Dolphin</a:t>
          </a:r>
          <a:endParaRPr lang="en-US" sz="2500" kern="1200" dirty="0"/>
        </a:p>
      </dsp:txBody>
      <dsp:txXfrm rot="10800000">
        <a:off x="1045085" y="960256"/>
        <a:ext cx="2501359" cy="737241"/>
      </dsp:txXfrm>
    </dsp:sp>
    <dsp:sp modelId="{EC571093-5F1C-404A-AF56-3BFD9E9A0396}">
      <dsp:nvSpPr>
        <dsp:cNvPr id="0" name=""/>
        <dsp:cNvSpPr/>
      </dsp:nvSpPr>
      <dsp:spPr>
        <a:xfrm>
          <a:off x="492155" y="960256"/>
          <a:ext cx="737241" cy="737241"/>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69757-CF75-4995-B40C-B1B9BAA2CE74}">
      <dsp:nvSpPr>
        <dsp:cNvPr id="0" name=""/>
        <dsp:cNvSpPr/>
      </dsp:nvSpPr>
      <dsp:spPr>
        <a:xfrm rot="10800000">
          <a:off x="839854" y="1959431"/>
          <a:ext cx="2685669" cy="737241"/>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95250" rIns="177800" bIns="95250" numCol="1" spcCol="1270" anchor="ctr" anchorCtr="0">
          <a:noAutofit/>
        </a:bodyPr>
        <a:lstStyle/>
        <a:p>
          <a:pPr lvl="0" algn="ctr" defTabSz="1111250">
            <a:lnSpc>
              <a:spcPct val="90000"/>
            </a:lnSpc>
            <a:spcBef>
              <a:spcPct val="0"/>
            </a:spcBef>
            <a:spcAft>
              <a:spcPct val="35000"/>
            </a:spcAft>
          </a:pPr>
          <a:r>
            <a:rPr lang="en-US" sz="2500" b="0" u="none" kern="1200" dirty="0" err="1" smtClean="0"/>
            <a:t>Aquari</a:t>
          </a:r>
          <a:endParaRPr lang="en-US" sz="2500" b="0" u="none" kern="1200" dirty="0"/>
        </a:p>
      </dsp:txBody>
      <dsp:txXfrm rot="10800000">
        <a:off x="1024164" y="1959431"/>
        <a:ext cx="2501359" cy="737241"/>
      </dsp:txXfrm>
    </dsp:sp>
    <dsp:sp modelId="{B16A7259-3D8E-4C9E-B817-49ACE9A0F600}">
      <dsp:nvSpPr>
        <dsp:cNvPr id="0" name=""/>
        <dsp:cNvSpPr/>
      </dsp:nvSpPr>
      <dsp:spPr>
        <a:xfrm>
          <a:off x="492155" y="1917570"/>
          <a:ext cx="737241" cy="73724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F007C3-1C75-430A-A319-CDBFFACC24A3}">
      <dsp:nvSpPr>
        <dsp:cNvPr id="0" name=""/>
        <dsp:cNvSpPr/>
      </dsp:nvSpPr>
      <dsp:spPr>
        <a:xfrm rot="10800000">
          <a:off x="860775" y="2874884"/>
          <a:ext cx="2685669" cy="737241"/>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95250" rIns="177800" bIns="95250" numCol="1" spcCol="1270" anchor="ctr" anchorCtr="0">
          <a:noAutofit/>
        </a:bodyPr>
        <a:lstStyle/>
        <a:p>
          <a:pPr lvl="0" algn="ctr" defTabSz="1111250">
            <a:lnSpc>
              <a:spcPct val="90000"/>
            </a:lnSpc>
            <a:spcBef>
              <a:spcPct val="0"/>
            </a:spcBef>
            <a:spcAft>
              <a:spcPct val="35000"/>
            </a:spcAft>
          </a:pPr>
          <a:r>
            <a:rPr lang="en-US" sz="2500" kern="1200" dirty="0" smtClean="0"/>
            <a:t>Atomic Web</a:t>
          </a:r>
          <a:endParaRPr lang="en-US" sz="2500" kern="1200" dirty="0"/>
        </a:p>
      </dsp:txBody>
      <dsp:txXfrm rot="10800000">
        <a:off x="1045085" y="2874884"/>
        <a:ext cx="2501359" cy="737241"/>
      </dsp:txXfrm>
    </dsp:sp>
    <dsp:sp modelId="{02155498-0937-492A-B2BC-1A4361DD03C8}">
      <dsp:nvSpPr>
        <dsp:cNvPr id="0" name=""/>
        <dsp:cNvSpPr/>
      </dsp:nvSpPr>
      <dsp:spPr>
        <a:xfrm>
          <a:off x="492155" y="2874884"/>
          <a:ext cx="737241" cy="737241"/>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27F902-1AE3-499A-B59C-B5970875A779}">
      <dsp:nvSpPr>
        <dsp:cNvPr id="0" name=""/>
        <dsp:cNvSpPr/>
      </dsp:nvSpPr>
      <dsp:spPr>
        <a:xfrm rot="10800000">
          <a:off x="860775" y="3903419"/>
          <a:ext cx="2685669" cy="594799"/>
        </a:xfrm>
        <a:prstGeom prst="homePlate">
          <a:avLst/>
        </a:prstGeom>
        <a:solidFill>
          <a:schemeClr val="accent1"/>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25103" tIns="95250" rIns="177800" bIns="95250" numCol="1" spcCol="1270" anchor="ctr" anchorCtr="0">
          <a:noAutofit/>
        </a:bodyPr>
        <a:lstStyle/>
        <a:p>
          <a:pPr lvl="0" algn="ctr" defTabSz="1111250">
            <a:lnSpc>
              <a:spcPct val="90000"/>
            </a:lnSpc>
            <a:spcBef>
              <a:spcPct val="0"/>
            </a:spcBef>
            <a:spcAft>
              <a:spcPct val="35000"/>
            </a:spcAft>
          </a:pPr>
          <a:r>
            <a:rPr lang="en-US" sz="2500" b="1" kern="1200" dirty="0" smtClean="0">
              <a:solidFill>
                <a:srgbClr val="FFFF00"/>
              </a:solidFill>
            </a:rPr>
            <a:t>Chrome</a:t>
          </a:r>
        </a:p>
      </dsp:txBody>
      <dsp:txXfrm rot="10800000">
        <a:off x="1009475" y="3903419"/>
        <a:ext cx="2536969" cy="594799"/>
      </dsp:txXfrm>
    </dsp:sp>
    <dsp:sp modelId="{D619F615-99C0-406E-9B83-E6B7D0B8B3AB}">
      <dsp:nvSpPr>
        <dsp:cNvPr id="0" name=""/>
        <dsp:cNvSpPr/>
      </dsp:nvSpPr>
      <dsp:spPr>
        <a:xfrm>
          <a:off x="492155" y="3832198"/>
          <a:ext cx="737241" cy="737241"/>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E0C03-41BA-4131-A8C3-5CF3604CC963}">
      <dsp:nvSpPr>
        <dsp:cNvPr id="0" name=""/>
        <dsp:cNvSpPr/>
      </dsp:nvSpPr>
      <dsp:spPr>
        <a:xfrm rot="10800000">
          <a:off x="931380" y="590"/>
          <a:ext cx="2989707" cy="713335"/>
        </a:xfrm>
        <a:prstGeom prst="homePlat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14561"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t>Safari</a:t>
          </a:r>
          <a:endParaRPr lang="en-US" sz="2400" b="1" kern="1200" dirty="0"/>
        </a:p>
      </dsp:txBody>
      <dsp:txXfrm rot="10800000">
        <a:off x="1109714" y="590"/>
        <a:ext cx="2811373" cy="713335"/>
      </dsp:txXfrm>
    </dsp:sp>
    <dsp:sp modelId="{192F5514-A298-47C6-8F5A-CF853DF26185}">
      <dsp:nvSpPr>
        <dsp:cNvPr id="0" name=""/>
        <dsp:cNvSpPr/>
      </dsp:nvSpPr>
      <dsp:spPr>
        <a:xfrm>
          <a:off x="574712" y="590"/>
          <a:ext cx="713335" cy="7133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ED077-DB5F-42A8-98BA-1931ECA55EF8}">
      <dsp:nvSpPr>
        <dsp:cNvPr id="0" name=""/>
        <dsp:cNvSpPr/>
      </dsp:nvSpPr>
      <dsp:spPr>
        <a:xfrm rot="10800000">
          <a:off x="981634" y="990598"/>
          <a:ext cx="2989707" cy="573022"/>
        </a:xfrm>
        <a:prstGeom prst="homePlate">
          <a:avLst/>
        </a:prstGeom>
        <a:solidFill>
          <a:schemeClr val="accent1"/>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14561"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Firefox Home</a:t>
          </a:r>
          <a:endParaRPr lang="en-US" sz="2400" b="1" kern="1200" dirty="0">
            <a:solidFill>
              <a:schemeClr val="bg1"/>
            </a:solidFill>
          </a:endParaRPr>
        </a:p>
      </dsp:txBody>
      <dsp:txXfrm rot="10800000">
        <a:off x="1124889" y="990598"/>
        <a:ext cx="2846452" cy="573022"/>
      </dsp:txXfrm>
    </dsp:sp>
    <dsp:sp modelId="{BADA0287-1FC2-4FDC-909D-11CA5FAD6F7B}">
      <dsp:nvSpPr>
        <dsp:cNvPr id="0" name=""/>
        <dsp:cNvSpPr/>
      </dsp:nvSpPr>
      <dsp:spPr>
        <a:xfrm>
          <a:off x="554056" y="926861"/>
          <a:ext cx="795960" cy="713335"/>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EC5B14-AEF2-4097-B6A0-A6793E33CF21}">
      <dsp:nvSpPr>
        <dsp:cNvPr id="0" name=""/>
        <dsp:cNvSpPr/>
      </dsp:nvSpPr>
      <dsp:spPr>
        <a:xfrm rot="10800000">
          <a:off x="931380" y="1853132"/>
          <a:ext cx="2989707" cy="7133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561"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Wide Web</a:t>
          </a:r>
          <a:endParaRPr lang="en-US" sz="2400" kern="1200" dirty="0"/>
        </a:p>
      </dsp:txBody>
      <dsp:txXfrm rot="10800000">
        <a:off x="1109714" y="1853132"/>
        <a:ext cx="2811373" cy="713335"/>
      </dsp:txXfrm>
    </dsp:sp>
    <dsp:sp modelId="{02D67879-174A-4D9C-937D-A966DC9A3CAB}">
      <dsp:nvSpPr>
        <dsp:cNvPr id="0" name=""/>
        <dsp:cNvSpPr/>
      </dsp:nvSpPr>
      <dsp:spPr>
        <a:xfrm>
          <a:off x="574712" y="1853132"/>
          <a:ext cx="713335" cy="7133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B9D9E2-26AD-416D-9737-46327929DCA3}">
      <dsp:nvSpPr>
        <dsp:cNvPr id="0" name=""/>
        <dsp:cNvSpPr/>
      </dsp:nvSpPr>
      <dsp:spPr>
        <a:xfrm rot="10800000">
          <a:off x="931380" y="2779403"/>
          <a:ext cx="2989707" cy="7133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561"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Incognito</a:t>
          </a:r>
          <a:endParaRPr lang="en-US" sz="2400" kern="1200" dirty="0"/>
        </a:p>
      </dsp:txBody>
      <dsp:txXfrm rot="10800000">
        <a:off x="1109714" y="2779403"/>
        <a:ext cx="2811373" cy="713335"/>
      </dsp:txXfrm>
    </dsp:sp>
    <dsp:sp modelId="{675A0840-72F4-4ACC-AC64-E5B18509D85F}">
      <dsp:nvSpPr>
        <dsp:cNvPr id="0" name=""/>
        <dsp:cNvSpPr/>
      </dsp:nvSpPr>
      <dsp:spPr>
        <a:xfrm>
          <a:off x="574712" y="2779403"/>
          <a:ext cx="713335" cy="713335"/>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61D762-E50C-4698-8898-17430B113A67}">
      <dsp:nvSpPr>
        <dsp:cNvPr id="0" name=""/>
        <dsp:cNvSpPr/>
      </dsp:nvSpPr>
      <dsp:spPr>
        <a:xfrm rot="10800000">
          <a:off x="931380" y="3705674"/>
          <a:ext cx="2989707" cy="713335"/>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561"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iBrowse2</a:t>
          </a:r>
          <a:endParaRPr lang="en-US" sz="2400" kern="1200" dirty="0"/>
        </a:p>
      </dsp:txBody>
      <dsp:txXfrm rot="10800000">
        <a:off x="1109714" y="3705674"/>
        <a:ext cx="2811373" cy="713335"/>
      </dsp:txXfrm>
    </dsp:sp>
    <dsp:sp modelId="{E758C5D2-1CD6-4C02-A574-E3E38A9AC2CC}">
      <dsp:nvSpPr>
        <dsp:cNvPr id="0" name=""/>
        <dsp:cNvSpPr/>
      </dsp:nvSpPr>
      <dsp:spPr>
        <a:xfrm>
          <a:off x="574712" y="3705674"/>
          <a:ext cx="713335" cy="713335"/>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Services</a:t>
          </a:r>
          <a:endParaRPr lang="en-US" sz="1400" b="1" i="0" kern="1200" dirty="0">
            <a:solidFill>
              <a:schemeClr val="tx1"/>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Applications</a:t>
          </a:r>
          <a:endParaRPr lang="en-US" sz="1400" b="1" i="0" kern="1200" dirty="0">
            <a:solidFill>
              <a:schemeClr val="tx1"/>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rgbClr val="FF0000"/>
              </a:solidFill>
            </a:rPr>
            <a:t>Application Frameworks</a:t>
          </a:r>
          <a:endParaRPr lang="en-US" sz="1400" b="1" i="0" kern="1200" dirty="0">
            <a:solidFill>
              <a:srgbClr val="FF0000"/>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Platforms/OS</a:t>
          </a:r>
          <a:endParaRPr lang="en-US" sz="1800" b="1" i="0" kern="1200" dirty="0">
            <a:solidFill>
              <a:schemeClr val="tx1"/>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Devices</a:t>
          </a:r>
          <a:endParaRPr lang="en-US" sz="1800" b="1" i="0" kern="1200" dirty="0">
            <a:solidFill>
              <a:schemeClr val="tx1"/>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Manufactures</a:t>
          </a:r>
          <a:endParaRPr lang="en-US" sz="1800" b="1" i="0" kern="1200" dirty="0">
            <a:solidFill>
              <a:schemeClr val="tx1"/>
            </a:solidFill>
            <a:latin typeface="Arial" pitchFamily="34" charset="0"/>
            <a:cs typeface="Arial" pitchFamily="34" charset="0"/>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Networks</a:t>
          </a:r>
          <a:endParaRPr lang="en-US" sz="1800" b="1" i="0" kern="1200" dirty="0">
            <a:solidFill>
              <a:schemeClr val="tx1"/>
            </a:solidFill>
            <a:latin typeface="Arial" pitchFamily="34" charset="0"/>
            <a:cs typeface="Arial" pitchFamily="34" charset="0"/>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Operators</a:t>
          </a:r>
          <a:endParaRPr lang="en-US" sz="1800" b="1" i="0" kern="1200" dirty="0">
            <a:solidFill>
              <a:schemeClr val="tx1"/>
            </a:solidFill>
            <a:latin typeface="Arial" pitchFamily="34" charset="0"/>
            <a:cs typeface="Arial" pitchFamily="34" charset="0"/>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Services</a:t>
          </a:r>
          <a:endParaRPr lang="en-US" sz="1400" b="1" i="0" kern="1200" dirty="0">
            <a:solidFill>
              <a:schemeClr val="tx1"/>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rgbClr val="FF0000"/>
              </a:solidFill>
            </a:rPr>
            <a:t>Applications</a:t>
          </a:r>
          <a:endParaRPr lang="en-US" sz="1400" b="1" i="0" kern="1200" dirty="0">
            <a:solidFill>
              <a:srgbClr val="FF0000"/>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 Frameworks</a:t>
          </a:r>
          <a:endParaRPr lang="en-US" sz="1400" b="1" i="0" kern="1200" dirty="0">
            <a:solidFill>
              <a:schemeClr val="tx1"/>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Platforms/OS</a:t>
          </a:r>
          <a:endParaRPr lang="en-US" sz="1800" b="1" i="0" kern="1200" dirty="0">
            <a:solidFill>
              <a:schemeClr val="tx1"/>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Devices</a:t>
          </a:r>
          <a:endParaRPr lang="en-US" sz="1800" b="1" i="0" kern="1200" dirty="0">
            <a:solidFill>
              <a:schemeClr val="tx1"/>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Manufactures</a:t>
          </a:r>
          <a:endParaRPr lang="en-US" sz="1800" b="1" i="0" kern="1200" dirty="0">
            <a:solidFill>
              <a:schemeClr val="tx1"/>
            </a:solidFill>
            <a:latin typeface="Arial" pitchFamily="34" charset="0"/>
            <a:cs typeface="Arial" pitchFamily="34" charset="0"/>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Networks</a:t>
          </a:r>
          <a:endParaRPr lang="en-US" sz="1800" b="1" i="0" kern="1200" dirty="0">
            <a:solidFill>
              <a:schemeClr val="tx1"/>
            </a:solidFill>
            <a:latin typeface="Arial" pitchFamily="34" charset="0"/>
            <a:cs typeface="Arial" pitchFamily="34" charset="0"/>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Operators</a:t>
          </a:r>
          <a:endParaRPr lang="en-US" sz="1800" b="1" i="0" kern="1200" dirty="0">
            <a:solidFill>
              <a:schemeClr val="tx1"/>
            </a:solidFill>
            <a:latin typeface="Arial" pitchFamily="34" charset="0"/>
            <a:cs typeface="Arial" pitchFamily="34" charset="0"/>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rgbClr val="FF0000"/>
              </a:solidFill>
            </a:rPr>
            <a:t>Services</a:t>
          </a:r>
          <a:endParaRPr lang="en-US" sz="1400" b="1" i="0" kern="1200" dirty="0">
            <a:solidFill>
              <a:srgbClr val="FF0000"/>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Applications</a:t>
          </a:r>
          <a:endParaRPr lang="en-US" sz="1400" b="1" i="0" kern="1200" dirty="0">
            <a:solidFill>
              <a:schemeClr val="tx1"/>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 Frameworks</a:t>
          </a:r>
          <a:endParaRPr lang="en-US" sz="1400" b="1" i="0" kern="1200" dirty="0">
            <a:solidFill>
              <a:schemeClr val="tx1"/>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Platforms/OS</a:t>
          </a:r>
          <a:endParaRPr lang="en-US" sz="1800" b="1" i="0" kern="1200" dirty="0">
            <a:solidFill>
              <a:schemeClr val="tx1"/>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Devices</a:t>
          </a:r>
          <a:endParaRPr lang="en-US" sz="1800" b="1" i="0" kern="1200" dirty="0">
            <a:solidFill>
              <a:schemeClr val="tx1"/>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Manufactures</a:t>
          </a:r>
          <a:endParaRPr lang="en-US" sz="1800" b="1" i="0" kern="1200" dirty="0">
            <a:solidFill>
              <a:schemeClr val="tx1"/>
            </a:solidFill>
            <a:latin typeface="Arial" pitchFamily="34" charset="0"/>
            <a:cs typeface="Arial" pitchFamily="34" charset="0"/>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Networks</a:t>
          </a:r>
          <a:endParaRPr lang="en-US" sz="1800" b="1" i="0" kern="1200" dirty="0">
            <a:solidFill>
              <a:schemeClr val="tx1"/>
            </a:solidFill>
            <a:latin typeface="Arial" pitchFamily="34" charset="0"/>
            <a:cs typeface="Arial" pitchFamily="34" charset="0"/>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Operators</a:t>
          </a:r>
          <a:endParaRPr lang="en-US" sz="1800" b="1" i="0" kern="1200" dirty="0">
            <a:solidFill>
              <a:schemeClr val="tx1"/>
            </a:solidFill>
            <a:latin typeface="Arial" pitchFamily="34" charset="0"/>
            <a:cs typeface="Arial" pitchFamily="34" charset="0"/>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Services</a:t>
          </a:r>
          <a:endParaRPr lang="en-US" sz="1400" b="1" i="0" kern="1200" dirty="0">
            <a:solidFill>
              <a:schemeClr val="tx1"/>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Applications</a:t>
          </a:r>
          <a:endParaRPr lang="en-US" sz="1400" b="1" i="0" kern="1200" dirty="0">
            <a:solidFill>
              <a:schemeClr val="tx1"/>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 Frameworks</a:t>
          </a:r>
          <a:endParaRPr lang="en-US" sz="1400" b="1" i="0" kern="1200" dirty="0">
            <a:solidFill>
              <a:schemeClr val="tx1"/>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Platforms/OS</a:t>
          </a:r>
          <a:endParaRPr lang="en-US" sz="1800" b="1" i="0" kern="1200" dirty="0">
            <a:solidFill>
              <a:schemeClr val="tx1"/>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Devices</a:t>
          </a:r>
          <a:endParaRPr lang="en-US" sz="1800" b="1" i="0" kern="1200" dirty="0">
            <a:solidFill>
              <a:schemeClr val="tx1"/>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Manufactures</a:t>
          </a:r>
          <a:endParaRPr lang="en-US" sz="1800" b="1" i="0" kern="1200" dirty="0">
            <a:solidFill>
              <a:schemeClr val="tx1"/>
            </a:solidFill>
            <a:latin typeface="Arial" pitchFamily="34" charset="0"/>
            <a:cs typeface="Arial" pitchFamily="34" charset="0"/>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FF0000"/>
              </a:solidFill>
              <a:latin typeface="Arial" pitchFamily="34" charset="0"/>
              <a:cs typeface="Arial" pitchFamily="34" charset="0"/>
            </a:rPr>
            <a:t>Networks</a:t>
          </a:r>
          <a:endParaRPr lang="en-US" sz="1800" b="1" i="0" kern="1200" dirty="0">
            <a:solidFill>
              <a:srgbClr val="FF0000"/>
            </a:solidFill>
            <a:latin typeface="Arial" pitchFamily="34" charset="0"/>
            <a:cs typeface="Arial" pitchFamily="34" charset="0"/>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Operators</a:t>
          </a:r>
          <a:endParaRPr lang="en-US" sz="1800" b="1" i="0" kern="1200" dirty="0">
            <a:solidFill>
              <a:schemeClr val="tx1"/>
            </a:solidFill>
            <a:latin typeface="Arial" pitchFamily="34" charset="0"/>
            <a:cs typeface="Arial" pitchFamily="34" charset="0"/>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Services</a:t>
          </a:r>
          <a:endParaRPr lang="en-US" sz="1400" b="1" i="0" kern="1200" dirty="0">
            <a:solidFill>
              <a:schemeClr val="tx1"/>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Applications</a:t>
          </a:r>
          <a:endParaRPr lang="en-US" sz="1400" b="1" i="0" kern="1200" dirty="0">
            <a:solidFill>
              <a:schemeClr val="tx1"/>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 Frameworks</a:t>
          </a:r>
          <a:endParaRPr lang="en-US" sz="1400" b="1" i="0" kern="1200" dirty="0">
            <a:solidFill>
              <a:schemeClr val="tx1"/>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Platforms/OS</a:t>
          </a:r>
          <a:endParaRPr lang="en-US" sz="1800" b="1" i="0" kern="1200" dirty="0">
            <a:solidFill>
              <a:schemeClr val="tx1"/>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Devices</a:t>
          </a:r>
          <a:endParaRPr lang="en-US" sz="1800" b="1" i="0" kern="1200" dirty="0">
            <a:solidFill>
              <a:schemeClr val="tx1"/>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38591" y="381000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FF0000"/>
              </a:solidFill>
              <a:latin typeface="Arial" pitchFamily="34" charset="0"/>
              <a:cs typeface="Arial" pitchFamily="34" charset="0"/>
            </a:rPr>
            <a:t>Manufactures</a:t>
          </a:r>
          <a:endParaRPr lang="en-US" sz="1800" b="1" i="0" kern="1200" dirty="0">
            <a:solidFill>
              <a:srgbClr val="FF0000"/>
            </a:solidFill>
            <a:latin typeface="Arial" pitchFamily="34" charset="0"/>
            <a:cs typeface="Arial" pitchFamily="34" charset="0"/>
          </a:endParaRPr>
        </a:p>
      </dsp:txBody>
      <dsp:txXfrm rot="10800000">
        <a:off x="838591" y="3810001"/>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Networks</a:t>
          </a:r>
          <a:endParaRPr lang="en-US" sz="1800" b="1" i="0" kern="1200" dirty="0">
            <a:solidFill>
              <a:schemeClr val="tx1"/>
            </a:solidFill>
            <a:latin typeface="Arial" pitchFamily="34" charset="0"/>
            <a:cs typeface="Arial" pitchFamily="34" charset="0"/>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Operators</a:t>
          </a:r>
          <a:endParaRPr lang="en-US" sz="1800" b="1" i="0" kern="1200" dirty="0">
            <a:solidFill>
              <a:schemeClr val="tx1"/>
            </a:solidFill>
            <a:latin typeface="Arial" pitchFamily="34" charset="0"/>
            <a:cs typeface="Arial" pitchFamily="34" charset="0"/>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Services</a:t>
          </a:r>
          <a:endParaRPr lang="en-US" sz="1400" b="1" i="0" kern="1200" dirty="0">
            <a:solidFill>
              <a:schemeClr val="tx1"/>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Applications</a:t>
          </a:r>
          <a:endParaRPr lang="en-US" sz="1400" b="1" i="0" kern="1200" dirty="0">
            <a:solidFill>
              <a:schemeClr val="tx1"/>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 Frameworks</a:t>
          </a:r>
          <a:endParaRPr lang="en-US" sz="1400" b="1" i="0" kern="1200" dirty="0">
            <a:solidFill>
              <a:schemeClr val="tx1"/>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Platforms/OS</a:t>
          </a:r>
          <a:endParaRPr lang="en-US" sz="1800" b="1" i="0" kern="1200" dirty="0">
            <a:solidFill>
              <a:schemeClr val="tx1"/>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FF0000"/>
              </a:solidFill>
              <a:latin typeface="Arial" pitchFamily="34" charset="0"/>
              <a:cs typeface="Arial" pitchFamily="34" charset="0"/>
            </a:rPr>
            <a:t>Devices</a:t>
          </a:r>
          <a:endParaRPr lang="en-US" sz="1800" b="1" i="0" kern="1200" dirty="0">
            <a:solidFill>
              <a:srgbClr val="FF0000"/>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Manufactures</a:t>
          </a:r>
          <a:endParaRPr lang="en-US" sz="1800" b="1" i="0" kern="1200" dirty="0">
            <a:solidFill>
              <a:schemeClr val="tx1"/>
            </a:solidFill>
            <a:latin typeface="Arial" pitchFamily="34" charset="0"/>
            <a:cs typeface="Arial" pitchFamily="34" charset="0"/>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Networks</a:t>
          </a:r>
          <a:endParaRPr lang="en-US" sz="1800" b="1" i="0" kern="1200" dirty="0">
            <a:solidFill>
              <a:schemeClr val="tx1"/>
            </a:solidFill>
            <a:latin typeface="Arial" pitchFamily="34" charset="0"/>
            <a:cs typeface="Arial" pitchFamily="34" charset="0"/>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Operators</a:t>
          </a:r>
          <a:endParaRPr lang="en-US" sz="1800" b="1" i="0" kern="1200" dirty="0">
            <a:solidFill>
              <a:schemeClr val="tx1"/>
            </a:solidFill>
            <a:latin typeface="Arial" pitchFamily="34" charset="0"/>
            <a:cs typeface="Arial" pitchFamily="34" charset="0"/>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C5C11-8774-407F-9C72-393825350201}">
      <dsp:nvSpPr>
        <dsp:cNvPr id="0" name=""/>
        <dsp:cNvSpPr/>
      </dsp:nvSpPr>
      <dsp:spPr>
        <a:xfrm>
          <a:off x="346710" y="3174"/>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Mobile computers</a:t>
          </a:r>
          <a:endParaRPr lang="en-US" sz="2500" kern="1200" dirty="0"/>
        </a:p>
      </dsp:txBody>
      <dsp:txXfrm>
        <a:off x="346710" y="3174"/>
        <a:ext cx="2259806" cy="1355883"/>
      </dsp:txXfrm>
    </dsp:sp>
    <dsp:sp modelId="{9CADAB3B-9ED1-4FB2-B53F-FF042B2483AE}">
      <dsp:nvSpPr>
        <dsp:cNvPr id="0" name=""/>
        <dsp:cNvSpPr/>
      </dsp:nvSpPr>
      <dsp:spPr>
        <a:xfrm>
          <a:off x="2832496" y="3174"/>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Digital still camera(DSC)</a:t>
          </a:r>
          <a:endParaRPr lang="en-US" sz="2500" kern="1200" dirty="0"/>
        </a:p>
      </dsp:txBody>
      <dsp:txXfrm>
        <a:off x="2832496" y="3174"/>
        <a:ext cx="2259806" cy="1355883"/>
      </dsp:txXfrm>
    </dsp:sp>
    <dsp:sp modelId="{867AC0FC-8BB2-4377-92F3-1E13BD864BB4}">
      <dsp:nvSpPr>
        <dsp:cNvPr id="0" name=""/>
        <dsp:cNvSpPr/>
      </dsp:nvSpPr>
      <dsp:spPr>
        <a:xfrm>
          <a:off x="5318283" y="3174"/>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Digital video Camera (DVC)</a:t>
          </a:r>
          <a:endParaRPr lang="en-US" sz="2500" kern="1200" dirty="0"/>
        </a:p>
      </dsp:txBody>
      <dsp:txXfrm>
        <a:off x="5318283" y="3174"/>
        <a:ext cx="2259806" cy="1355883"/>
      </dsp:txXfrm>
    </dsp:sp>
    <dsp:sp modelId="{D2B729C2-7D1F-47E9-AF90-F5E50F74DA10}">
      <dsp:nvSpPr>
        <dsp:cNvPr id="0" name=""/>
        <dsp:cNvSpPr/>
      </dsp:nvSpPr>
      <dsp:spPr>
        <a:xfrm>
          <a:off x="346710" y="1585039"/>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Pager</a:t>
          </a:r>
          <a:endParaRPr lang="en-US" sz="2500" kern="1200" dirty="0"/>
        </a:p>
      </dsp:txBody>
      <dsp:txXfrm>
        <a:off x="346710" y="1585039"/>
        <a:ext cx="2259806" cy="1355883"/>
      </dsp:txXfrm>
    </dsp:sp>
    <dsp:sp modelId="{21836CE0-B747-4ED2-B866-C095056EE879}">
      <dsp:nvSpPr>
        <dsp:cNvPr id="0" name=""/>
        <dsp:cNvSpPr/>
      </dsp:nvSpPr>
      <dsp:spPr>
        <a:xfrm>
          <a:off x="2832496" y="1585039"/>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Personal Navigation device (PND)</a:t>
          </a:r>
          <a:endParaRPr lang="en-US" sz="2500" kern="1200" dirty="0"/>
        </a:p>
      </dsp:txBody>
      <dsp:txXfrm>
        <a:off x="2832496" y="1585039"/>
        <a:ext cx="2259806" cy="1355883"/>
      </dsp:txXfrm>
    </dsp:sp>
    <dsp:sp modelId="{200303BD-3ED0-4F41-8A3A-96D16C531AA0}">
      <dsp:nvSpPr>
        <dsp:cNvPr id="0" name=""/>
        <dsp:cNvSpPr/>
      </dsp:nvSpPr>
      <dsp:spPr>
        <a:xfrm>
          <a:off x="5318283" y="1585039"/>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Tablet Computer</a:t>
          </a:r>
          <a:endParaRPr lang="en-US" sz="2500" kern="1200" dirty="0"/>
        </a:p>
      </dsp:txBody>
      <dsp:txXfrm>
        <a:off x="5318283" y="1585039"/>
        <a:ext cx="2259806" cy="1355883"/>
      </dsp:txXfrm>
    </dsp:sp>
    <dsp:sp modelId="{C99B5882-EFAC-4FEE-BF1D-CDFC6A08F6B6}">
      <dsp:nvSpPr>
        <dsp:cNvPr id="0" name=""/>
        <dsp:cNvSpPr/>
      </dsp:nvSpPr>
      <dsp:spPr>
        <a:xfrm>
          <a:off x="1524001" y="3167066"/>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Mobile phone</a:t>
          </a:r>
          <a:endParaRPr lang="en-US" sz="2500" kern="1200" dirty="0"/>
        </a:p>
      </dsp:txBody>
      <dsp:txXfrm>
        <a:off x="1524001" y="3167066"/>
        <a:ext cx="2259806" cy="1355883"/>
      </dsp:txXfrm>
    </dsp:sp>
    <dsp:sp modelId="{650AB6D5-09CF-417F-913A-25F28AE4F180}">
      <dsp:nvSpPr>
        <dsp:cNvPr id="0" name=""/>
        <dsp:cNvSpPr/>
      </dsp:nvSpPr>
      <dsp:spPr>
        <a:xfrm>
          <a:off x="4075390" y="3166903"/>
          <a:ext cx="2259806" cy="1355883"/>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Wearable Computing</a:t>
          </a:r>
          <a:endParaRPr lang="en-US" sz="2500" kern="1200" dirty="0"/>
        </a:p>
      </dsp:txBody>
      <dsp:txXfrm>
        <a:off x="4075390" y="3166903"/>
        <a:ext cx="2259806" cy="13558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0E968-6C5B-4355-9BA3-07808C2B4E75}">
      <dsp:nvSpPr>
        <dsp:cNvPr id="0" name=""/>
        <dsp:cNvSpPr/>
      </dsp:nvSpPr>
      <dsp:spPr>
        <a:xfrm>
          <a:off x="3572954" y="1635"/>
          <a:ext cx="1159891" cy="753929"/>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1" kern="1200" dirty="0" smtClean="0"/>
            <a:t>Mobile Internet device</a:t>
          </a:r>
          <a:endParaRPr lang="en-US" sz="1200" b="1" i="1" kern="1200" dirty="0"/>
        </a:p>
      </dsp:txBody>
      <dsp:txXfrm>
        <a:off x="3609758" y="38439"/>
        <a:ext cx="1086283" cy="680321"/>
      </dsp:txXfrm>
    </dsp:sp>
    <dsp:sp modelId="{F0B0BA6B-CE46-4755-B313-8A90613116F9}">
      <dsp:nvSpPr>
        <dsp:cNvPr id="0" name=""/>
        <dsp:cNvSpPr/>
      </dsp:nvSpPr>
      <dsp:spPr>
        <a:xfrm>
          <a:off x="2003332" y="378600"/>
          <a:ext cx="4299134" cy="4299134"/>
        </a:xfrm>
        <a:custGeom>
          <a:avLst/>
          <a:gdLst/>
          <a:ahLst/>
          <a:cxnLst/>
          <a:rect l="0" t="0" r="0" b="0"/>
          <a:pathLst>
            <a:path>
              <a:moveTo>
                <a:pt x="2737169" y="81872"/>
              </a:moveTo>
              <a:arcTo wR="2149567" hR="2149567" stAng="17151852" swAng="125415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F0C164-6838-4460-A053-334CE3860020}">
      <dsp:nvSpPr>
        <dsp:cNvPr id="0" name=""/>
        <dsp:cNvSpPr/>
      </dsp:nvSpPr>
      <dsp:spPr>
        <a:xfrm>
          <a:off x="5253553" y="810969"/>
          <a:ext cx="1159891" cy="753929"/>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1" kern="1200" dirty="0" smtClean="0"/>
            <a:t>Mobile WEB</a:t>
          </a:r>
          <a:endParaRPr lang="en-US" sz="1200" b="1" i="1" kern="1200" dirty="0"/>
        </a:p>
      </dsp:txBody>
      <dsp:txXfrm>
        <a:off x="5290357" y="847773"/>
        <a:ext cx="1086283" cy="680321"/>
      </dsp:txXfrm>
    </dsp:sp>
    <dsp:sp modelId="{6468930E-2AEA-4E04-A6A3-12061B0FFDD2}">
      <dsp:nvSpPr>
        <dsp:cNvPr id="0" name=""/>
        <dsp:cNvSpPr/>
      </dsp:nvSpPr>
      <dsp:spPr>
        <a:xfrm>
          <a:off x="2040255" y="448980"/>
          <a:ext cx="4299134" cy="4299134"/>
        </a:xfrm>
        <a:custGeom>
          <a:avLst/>
          <a:gdLst/>
          <a:ahLst/>
          <a:cxnLst/>
          <a:rect l="0" t="0" r="0" b="0"/>
          <a:pathLst>
            <a:path>
              <a:moveTo>
                <a:pt x="4039668" y="1125771"/>
              </a:moveTo>
              <a:arcTo wR="2149567" hR="2149567" stAng="19893437" swAng="177972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0B252A-998F-4AF3-B159-18D2A1629D24}">
      <dsp:nvSpPr>
        <dsp:cNvPr id="0" name=""/>
        <dsp:cNvSpPr/>
      </dsp:nvSpPr>
      <dsp:spPr>
        <a:xfrm>
          <a:off x="5703523" y="2655512"/>
          <a:ext cx="1159891" cy="753929"/>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1" kern="1200" dirty="0" smtClean="0"/>
            <a:t>Personal Digital Assistant</a:t>
          </a:r>
          <a:endParaRPr lang="en-US" sz="1200" b="1" i="1" kern="1200" dirty="0"/>
        </a:p>
      </dsp:txBody>
      <dsp:txXfrm>
        <a:off x="5740327" y="2692316"/>
        <a:ext cx="1086283" cy="680321"/>
      </dsp:txXfrm>
    </dsp:sp>
    <dsp:sp modelId="{2428BFEC-B5C1-4F00-8F11-C69FD803965F}">
      <dsp:nvSpPr>
        <dsp:cNvPr id="0" name=""/>
        <dsp:cNvSpPr/>
      </dsp:nvSpPr>
      <dsp:spPr>
        <a:xfrm>
          <a:off x="2079318" y="309903"/>
          <a:ext cx="4299134" cy="4299134"/>
        </a:xfrm>
        <a:custGeom>
          <a:avLst/>
          <a:gdLst/>
          <a:ahLst/>
          <a:cxnLst/>
          <a:rect l="0" t="0" r="0" b="0"/>
          <a:pathLst>
            <a:path>
              <a:moveTo>
                <a:pt x="4074022" y="3107226"/>
              </a:moveTo>
              <a:arcTo wR="2149567" hR="2149567" stAng="1587369" swAng="13538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6E53D6-3D7E-4DED-A126-745A319FDD3F}">
      <dsp:nvSpPr>
        <dsp:cNvPr id="0" name=""/>
        <dsp:cNvSpPr/>
      </dsp:nvSpPr>
      <dsp:spPr>
        <a:xfrm>
          <a:off x="4505616" y="4087896"/>
          <a:ext cx="1159891" cy="753929"/>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1" kern="1200" dirty="0" smtClean="0"/>
            <a:t>Calculator</a:t>
          </a:r>
          <a:endParaRPr lang="en-US" sz="1200" b="1" i="1" kern="1200" dirty="0"/>
        </a:p>
      </dsp:txBody>
      <dsp:txXfrm>
        <a:off x="4542420" y="4124700"/>
        <a:ext cx="1086283" cy="680321"/>
      </dsp:txXfrm>
    </dsp:sp>
    <dsp:sp modelId="{B5D8F1E3-BA51-4C60-B04D-279D3773AAC3}">
      <dsp:nvSpPr>
        <dsp:cNvPr id="0" name=""/>
        <dsp:cNvSpPr/>
      </dsp:nvSpPr>
      <dsp:spPr>
        <a:xfrm>
          <a:off x="2003332" y="378600"/>
          <a:ext cx="4299134" cy="4299134"/>
        </a:xfrm>
        <a:custGeom>
          <a:avLst/>
          <a:gdLst/>
          <a:ahLst/>
          <a:cxnLst/>
          <a:rect l="0" t="0" r="0" b="0"/>
          <a:pathLst>
            <a:path>
              <a:moveTo>
                <a:pt x="2495322" y="4271145"/>
              </a:moveTo>
              <a:arcTo wR="2149567" hR="2149567" stAng="4844629" swAng="111074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EA7450B-C184-4CE1-8A2E-D2469F62BEEA}">
      <dsp:nvSpPr>
        <dsp:cNvPr id="0" name=""/>
        <dsp:cNvSpPr/>
      </dsp:nvSpPr>
      <dsp:spPr>
        <a:xfrm>
          <a:off x="2640291" y="4087896"/>
          <a:ext cx="1159891" cy="753929"/>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1" kern="1200" dirty="0" smtClean="0"/>
            <a:t>Handheld game console</a:t>
          </a:r>
          <a:endParaRPr lang="en-US" sz="1200" b="1" i="1" kern="1200" dirty="0"/>
        </a:p>
      </dsp:txBody>
      <dsp:txXfrm>
        <a:off x="2677095" y="4124700"/>
        <a:ext cx="1086283" cy="680321"/>
      </dsp:txXfrm>
    </dsp:sp>
    <dsp:sp modelId="{CC980AEE-4F1D-4239-A7E7-64F95B3C3048}">
      <dsp:nvSpPr>
        <dsp:cNvPr id="0" name=""/>
        <dsp:cNvSpPr/>
      </dsp:nvSpPr>
      <dsp:spPr>
        <a:xfrm>
          <a:off x="2003332" y="378600"/>
          <a:ext cx="4299134" cy="4299134"/>
        </a:xfrm>
        <a:custGeom>
          <a:avLst/>
          <a:gdLst/>
          <a:ahLst/>
          <a:cxnLst/>
          <a:rect l="0" t="0" r="0" b="0"/>
          <a:pathLst>
            <a:path>
              <a:moveTo>
                <a:pt x="664189" y="3703366"/>
              </a:moveTo>
              <a:arcTo wR="2149567" hR="2149567" stAng="8022618" swAng="13568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264CB3-9738-4329-BF9A-A9E48D8FE7A8}">
      <dsp:nvSpPr>
        <dsp:cNvPr id="0" name=""/>
        <dsp:cNvSpPr/>
      </dsp:nvSpPr>
      <dsp:spPr>
        <a:xfrm>
          <a:off x="1477280" y="2629526"/>
          <a:ext cx="1159891" cy="753929"/>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1" kern="1200" dirty="0" smtClean="0"/>
            <a:t>Portable media player</a:t>
          </a:r>
          <a:endParaRPr lang="en-US" sz="1200" b="1" i="1" kern="1200" dirty="0"/>
        </a:p>
      </dsp:txBody>
      <dsp:txXfrm>
        <a:off x="1514084" y="2666330"/>
        <a:ext cx="1086283" cy="680321"/>
      </dsp:txXfrm>
    </dsp:sp>
    <dsp:sp modelId="{E65052D0-DE5E-4007-95DF-90448F77DA32}">
      <dsp:nvSpPr>
        <dsp:cNvPr id="0" name=""/>
        <dsp:cNvSpPr/>
      </dsp:nvSpPr>
      <dsp:spPr>
        <a:xfrm>
          <a:off x="2005238" y="434285"/>
          <a:ext cx="4299134" cy="4299134"/>
        </a:xfrm>
        <a:custGeom>
          <a:avLst/>
          <a:gdLst/>
          <a:ahLst/>
          <a:cxnLst/>
          <a:rect l="0" t="0" r="0" b="0"/>
          <a:pathLst>
            <a:path>
              <a:moveTo>
                <a:pt x="285" y="2184590"/>
              </a:moveTo>
              <a:arcTo wR="2149567" hR="2149567" stAng="10743985" swAng="168746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E4D81-3840-4344-AD94-64AF2AF15CAE}">
      <dsp:nvSpPr>
        <dsp:cNvPr id="0" name=""/>
        <dsp:cNvSpPr/>
      </dsp:nvSpPr>
      <dsp:spPr>
        <a:xfrm>
          <a:off x="1905002" y="838204"/>
          <a:ext cx="1159891" cy="753929"/>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1" kern="1200" dirty="0" smtClean="0"/>
            <a:t>Mobile Collaboration</a:t>
          </a:r>
          <a:endParaRPr lang="en-US" sz="1200" b="1" i="1" kern="1200" dirty="0"/>
        </a:p>
      </dsp:txBody>
      <dsp:txXfrm>
        <a:off x="1941806" y="875008"/>
        <a:ext cx="1086283" cy="680321"/>
      </dsp:txXfrm>
    </dsp:sp>
    <dsp:sp modelId="{BB22A29A-4AE9-43D1-BB4E-CE976582B873}">
      <dsp:nvSpPr>
        <dsp:cNvPr id="0" name=""/>
        <dsp:cNvSpPr/>
      </dsp:nvSpPr>
      <dsp:spPr>
        <a:xfrm>
          <a:off x="2073385" y="357681"/>
          <a:ext cx="4299134" cy="4299134"/>
        </a:xfrm>
        <a:custGeom>
          <a:avLst/>
          <a:gdLst/>
          <a:ahLst/>
          <a:cxnLst/>
          <a:rect l="0" t="0" r="0" b="0"/>
          <a:pathLst>
            <a:path>
              <a:moveTo>
                <a:pt x="801196" y="475489"/>
              </a:moveTo>
              <a:arcTo wR="2149567" hR="2149567" stAng="13869036" swAng="126210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8035-7F1B-4231-9D75-B74D17A9064D}">
      <dsp:nvSpPr>
        <dsp:cNvPr id="0" name=""/>
        <dsp:cNvSpPr/>
      </dsp:nvSpPr>
      <dsp:spPr>
        <a:xfrm rot="10800000">
          <a:off x="1295395" y="76200"/>
          <a:ext cx="1836863"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Services</a:t>
          </a:r>
          <a:endParaRPr lang="en-US" sz="1400" b="1" i="0" kern="1200" dirty="0">
            <a:solidFill>
              <a:schemeClr val="tx1"/>
            </a:solidFill>
          </a:endParaRPr>
        </a:p>
      </dsp:txBody>
      <dsp:txXfrm rot="10800000">
        <a:off x="1295395" y="76200"/>
        <a:ext cx="1836863" cy="588417"/>
      </dsp:txXfrm>
    </dsp:sp>
    <dsp:sp modelId="{B55E9921-8A9A-40E7-90F7-750912E5AA7B}">
      <dsp:nvSpPr>
        <dsp:cNvPr id="0" name=""/>
        <dsp:cNvSpPr/>
      </dsp:nvSpPr>
      <dsp:spPr>
        <a:xfrm>
          <a:off x="324640" y="2095"/>
          <a:ext cx="588417" cy="588417"/>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1295388" y="761999"/>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Applications</a:t>
          </a:r>
          <a:endParaRPr lang="en-US" sz="1400" b="1" i="0" kern="1200" dirty="0">
            <a:solidFill>
              <a:schemeClr val="tx1"/>
            </a:solidFill>
          </a:endParaRPr>
        </a:p>
      </dsp:txBody>
      <dsp:txXfrm rot="10800000">
        <a:off x="1295388" y="761999"/>
        <a:ext cx="1818220" cy="588417"/>
      </dsp:txXfrm>
    </dsp:sp>
    <dsp:sp modelId="{BD45B9A7-BBE6-4A52-9797-6E02DA7A5109}">
      <dsp:nvSpPr>
        <dsp:cNvPr id="0" name=""/>
        <dsp:cNvSpPr/>
      </dsp:nvSpPr>
      <dsp:spPr>
        <a:xfrm>
          <a:off x="329301" y="746930"/>
          <a:ext cx="588417" cy="588417"/>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1295388" y="1447798"/>
          <a:ext cx="1818220"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53340" rIns="99568" bIns="5334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Application Frameworks</a:t>
          </a:r>
          <a:endParaRPr lang="en-US" sz="1400" b="1" i="0" kern="1200" dirty="0">
            <a:solidFill>
              <a:schemeClr val="tx1"/>
            </a:solidFill>
          </a:endParaRPr>
        </a:p>
      </dsp:txBody>
      <dsp:txXfrm rot="10800000">
        <a:off x="1295388" y="1447798"/>
        <a:ext cx="1818220" cy="588417"/>
      </dsp:txXfrm>
    </dsp:sp>
    <dsp:sp modelId="{BE6FDAA3-04EF-41E0-8B35-E249074B171B}">
      <dsp:nvSpPr>
        <dsp:cNvPr id="0" name=""/>
        <dsp:cNvSpPr/>
      </dsp:nvSpPr>
      <dsp:spPr>
        <a:xfrm>
          <a:off x="329301" y="1491759"/>
          <a:ext cx="588417" cy="588417"/>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FF0000"/>
              </a:solidFill>
              <a:latin typeface="Arial" pitchFamily="34" charset="0"/>
              <a:cs typeface="Arial" pitchFamily="34" charset="0"/>
            </a:rPr>
            <a:t>Platforms/OS</a:t>
          </a:r>
          <a:endParaRPr lang="en-US" sz="1800" b="1" i="0" kern="1200" dirty="0">
            <a:solidFill>
              <a:srgbClr val="FF0000"/>
            </a:solidFill>
            <a:latin typeface="Arial" pitchFamily="34" charset="0"/>
            <a:cs typeface="Arial" pitchFamily="34" charset="0"/>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latin typeface="Arial" pitchFamily="34" charset="0"/>
              <a:cs typeface="Arial" pitchFamily="34" charset="0"/>
            </a:rPr>
            <a:t>Devices</a:t>
          </a:r>
          <a:endParaRPr lang="en-US" sz="1800" b="1" i="0" kern="1200" dirty="0">
            <a:solidFill>
              <a:schemeClr val="tx1"/>
            </a:solidFill>
            <a:latin typeface="Arial" pitchFamily="34" charset="0"/>
            <a:cs typeface="Arial" pitchFamily="34" charset="0"/>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rPr>
            <a:t>Manufactures</a:t>
          </a:r>
          <a:endParaRPr lang="en-US" sz="1800" b="1" i="0" kern="1200" dirty="0">
            <a:solidFill>
              <a:schemeClr val="tx1"/>
            </a:solidFill>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rPr>
            <a:t>Networks</a:t>
          </a:r>
          <a:endParaRPr lang="en-US" sz="1800" b="1" i="0" kern="1200" dirty="0">
            <a:solidFill>
              <a:schemeClr val="tx1"/>
            </a:solidFill>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tx1"/>
              </a:solidFill>
            </a:rPr>
            <a:t>Operators</a:t>
          </a:r>
          <a:endParaRPr lang="en-US" sz="1800" b="1" i="0" kern="1200" dirty="0">
            <a:solidFill>
              <a:schemeClr val="tx1"/>
            </a:solidFill>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21E9E-8CD4-4631-8499-AE9F4A85FD6C}">
      <dsp:nvSpPr>
        <dsp:cNvPr id="0" name=""/>
        <dsp:cNvSpPr/>
      </dsp:nvSpPr>
      <dsp:spPr>
        <a:xfrm rot="5400000">
          <a:off x="2779226" y="-251063"/>
          <a:ext cx="1073336" cy="2212834"/>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latin typeface="Arial" pitchFamily="34" charset="0"/>
              <a:cs typeface="Arial" pitchFamily="34" charset="0"/>
            </a:rPr>
            <a:t>JME</a:t>
          </a:r>
          <a:endParaRPr lang="en-US" sz="1600" b="1"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b="1" kern="1200" dirty="0" smtClean="0">
              <a:latin typeface="Arial" pitchFamily="34" charset="0"/>
              <a:cs typeface="Arial" pitchFamily="34" charset="0"/>
            </a:rPr>
            <a:t>BREW MP</a:t>
          </a:r>
          <a:endParaRPr lang="en-US" sz="1600" b="1"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b="1" kern="1200" dirty="0" smtClean="0">
              <a:latin typeface="Arial" pitchFamily="34" charset="0"/>
              <a:cs typeface="Arial" pitchFamily="34" charset="0"/>
            </a:rPr>
            <a:t>LiMo</a:t>
          </a:r>
          <a:endParaRPr lang="en-US" sz="1600" b="1" kern="1200" dirty="0">
            <a:latin typeface="Arial" pitchFamily="34" charset="0"/>
            <a:cs typeface="Arial" pitchFamily="34" charset="0"/>
          </a:endParaRPr>
        </a:p>
        <a:p>
          <a:pPr marL="57150" lvl="1" indent="-57150" algn="l" defTabSz="311150">
            <a:lnSpc>
              <a:spcPct val="90000"/>
            </a:lnSpc>
            <a:spcBef>
              <a:spcPct val="0"/>
            </a:spcBef>
            <a:spcAft>
              <a:spcPct val="15000"/>
            </a:spcAft>
            <a:buChar char="••"/>
          </a:pPr>
          <a:endParaRPr lang="en-US" sz="700" kern="1200" dirty="0"/>
        </a:p>
      </dsp:txBody>
      <dsp:txXfrm rot="-5400000">
        <a:off x="2209477" y="371082"/>
        <a:ext cx="2160438" cy="968544"/>
      </dsp:txXfrm>
    </dsp:sp>
    <dsp:sp modelId="{073200C9-45A7-4CE5-B252-28408D59188D}">
      <dsp:nvSpPr>
        <dsp:cNvPr id="0" name=""/>
        <dsp:cNvSpPr/>
      </dsp:nvSpPr>
      <dsp:spPr>
        <a:xfrm>
          <a:off x="380671" y="68"/>
          <a:ext cx="1755648" cy="1596181"/>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i="1" kern="1200" dirty="0" smtClean="0">
              <a:solidFill>
                <a:schemeClr val="tx1"/>
              </a:solidFill>
            </a:rPr>
            <a:t>Licensed</a:t>
          </a:r>
          <a:endParaRPr lang="en-US" sz="2100" b="1" i="1" kern="1200" dirty="0">
            <a:solidFill>
              <a:schemeClr val="tx1"/>
            </a:solidFill>
          </a:endParaRPr>
        </a:p>
      </dsp:txBody>
      <dsp:txXfrm>
        <a:off x="458590" y="77987"/>
        <a:ext cx="1599810" cy="1440343"/>
      </dsp:txXfrm>
    </dsp:sp>
    <dsp:sp modelId="{DC92A018-AF9E-43BE-B24B-9DF33DD58347}">
      <dsp:nvSpPr>
        <dsp:cNvPr id="0" name=""/>
        <dsp:cNvSpPr/>
      </dsp:nvSpPr>
      <dsp:spPr>
        <a:xfrm rot="5400000">
          <a:off x="2521491" y="1294245"/>
          <a:ext cx="1589464" cy="2359809"/>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err="1" smtClean="0">
              <a:latin typeface="Arial" pitchFamily="34" charset="0"/>
              <a:cs typeface="Arial" pitchFamily="34" charset="0"/>
            </a:rPr>
            <a:t>iOS</a:t>
          </a:r>
          <a:r>
            <a:rPr lang="en-US" sz="1800" b="1" kern="1200" dirty="0" smtClean="0">
              <a:latin typeface="Arial" pitchFamily="34" charset="0"/>
              <a:cs typeface="Arial" pitchFamily="34" charset="0"/>
            </a:rPr>
            <a:t>=OS </a:t>
          </a:r>
          <a:r>
            <a:rPr lang="en-US" sz="1800" b="1" kern="1200" dirty="0" err="1" smtClean="0">
              <a:latin typeface="Arial" pitchFamily="34" charset="0"/>
              <a:cs typeface="Arial" pitchFamily="34" charset="0"/>
            </a:rPr>
            <a:t>X+Darwin</a:t>
          </a:r>
          <a:endParaRPr lang="en-US" sz="1800" b="1"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b="1" kern="1200" dirty="0" smtClean="0">
              <a:latin typeface="Arial" pitchFamily="34" charset="0"/>
              <a:cs typeface="Arial" pitchFamily="34" charset="0"/>
            </a:rPr>
            <a:t>BB 10</a:t>
          </a:r>
          <a:endParaRPr lang="en-US" sz="1800" b="1"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b="1" kern="1200" dirty="0" smtClean="0">
              <a:latin typeface="Arial" pitchFamily="34" charset="0"/>
              <a:cs typeface="Arial" pitchFamily="34" charset="0"/>
            </a:rPr>
            <a:t>Windows Phone</a:t>
          </a:r>
          <a:endParaRPr lang="en-US" sz="1800" b="1" kern="1200" dirty="0">
            <a:latin typeface="Arial" pitchFamily="34" charset="0"/>
            <a:cs typeface="Arial" pitchFamily="34" charset="0"/>
          </a:endParaRPr>
        </a:p>
      </dsp:txBody>
      <dsp:txXfrm rot="-5400000">
        <a:off x="2136319" y="1757009"/>
        <a:ext cx="2282218" cy="1434282"/>
      </dsp:txXfrm>
    </dsp:sp>
    <dsp:sp modelId="{0CB3484F-0AD5-4B3E-A079-E9552EF8C790}">
      <dsp:nvSpPr>
        <dsp:cNvPr id="0" name=""/>
        <dsp:cNvSpPr/>
      </dsp:nvSpPr>
      <dsp:spPr>
        <a:xfrm>
          <a:off x="380671" y="1676059"/>
          <a:ext cx="1755648" cy="1596181"/>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i="1" kern="1200" dirty="0" smtClean="0">
              <a:solidFill>
                <a:schemeClr val="tx1"/>
              </a:solidFill>
            </a:rPr>
            <a:t>Proprietary</a:t>
          </a:r>
          <a:endParaRPr lang="en-US" sz="2100" b="1" i="1" kern="1200" dirty="0">
            <a:solidFill>
              <a:schemeClr val="tx1"/>
            </a:solidFill>
          </a:endParaRPr>
        </a:p>
      </dsp:txBody>
      <dsp:txXfrm>
        <a:off x="458590" y="1753978"/>
        <a:ext cx="1599810" cy="1440343"/>
      </dsp:txXfrm>
    </dsp:sp>
    <dsp:sp modelId="{5638AFB5-E9F4-4663-B58B-795747FC0CE4}">
      <dsp:nvSpPr>
        <dsp:cNvPr id="0" name=""/>
        <dsp:cNvSpPr/>
      </dsp:nvSpPr>
      <dsp:spPr>
        <a:xfrm rot="5400000">
          <a:off x="2512573" y="2974081"/>
          <a:ext cx="1600880" cy="2356818"/>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latin typeface="Arial" pitchFamily="34" charset="0"/>
              <a:cs typeface="Arial" pitchFamily="34" charset="0"/>
            </a:rPr>
            <a:t>Android-OHA</a:t>
          </a:r>
          <a:endParaRPr lang="en-US" sz="1800" b="1"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b="1" kern="1200" dirty="0" smtClean="0">
              <a:latin typeface="Arial" pitchFamily="34" charset="0"/>
              <a:cs typeface="Arial" pitchFamily="34" charset="0"/>
            </a:rPr>
            <a:t>Tizen</a:t>
          </a:r>
          <a:endParaRPr lang="en-US" sz="1800" b="1"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b="1" kern="1200" dirty="0" smtClean="0">
              <a:latin typeface="Arial" pitchFamily="34" charset="0"/>
              <a:cs typeface="Arial" pitchFamily="34" charset="0"/>
            </a:rPr>
            <a:t>Linux OS</a:t>
          </a:r>
          <a:endParaRPr lang="en-US" sz="1800" b="1"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b="1" kern="1200" dirty="0" smtClean="0">
              <a:latin typeface="Arial" pitchFamily="34" charset="0"/>
              <a:cs typeface="Arial" pitchFamily="34" charset="0"/>
            </a:rPr>
            <a:t>Firefox OS</a:t>
          </a:r>
          <a:endParaRPr lang="en-US" sz="1800" b="1"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b="1" kern="1200" dirty="0" err="1" smtClean="0">
              <a:latin typeface="Arial" pitchFamily="34" charset="0"/>
              <a:cs typeface="Arial" pitchFamily="34" charset="0"/>
            </a:rPr>
            <a:t>webOS</a:t>
          </a:r>
          <a:r>
            <a:rPr lang="en-US" sz="1800" b="1" kern="1200" dirty="0" smtClean="0">
              <a:latin typeface="Arial" pitchFamily="34" charset="0"/>
              <a:cs typeface="Arial" pitchFamily="34" charset="0"/>
            </a:rPr>
            <a:t> (LG)</a:t>
          </a:r>
          <a:endParaRPr lang="en-US" sz="1800" b="1" kern="1200" dirty="0">
            <a:latin typeface="Arial" pitchFamily="34" charset="0"/>
            <a:cs typeface="Arial" pitchFamily="34" charset="0"/>
          </a:endParaRPr>
        </a:p>
      </dsp:txBody>
      <dsp:txXfrm rot="-5400000">
        <a:off x="2134605" y="3430199"/>
        <a:ext cx="2278669" cy="1444582"/>
      </dsp:txXfrm>
    </dsp:sp>
    <dsp:sp modelId="{A131D4DE-C559-4C42-AAFE-6121EB5F9459}">
      <dsp:nvSpPr>
        <dsp:cNvPr id="0" name=""/>
        <dsp:cNvSpPr/>
      </dsp:nvSpPr>
      <dsp:spPr>
        <a:xfrm>
          <a:off x="380671" y="3354399"/>
          <a:ext cx="1753933" cy="1596181"/>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i="1" kern="1200" dirty="0" smtClean="0">
              <a:solidFill>
                <a:schemeClr val="tx1"/>
              </a:solidFill>
            </a:rPr>
            <a:t>Open Source</a:t>
          </a:r>
          <a:endParaRPr lang="en-US" sz="2100" b="1" i="1" kern="1200" dirty="0">
            <a:solidFill>
              <a:schemeClr val="tx1"/>
            </a:solidFill>
          </a:endParaRPr>
        </a:p>
      </dsp:txBody>
      <dsp:txXfrm>
        <a:off x="458590" y="3432318"/>
        <a:ext cx="1598095" cy="14403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4E8E2-9374-41DC-9C4A-FAE6D085F30D}">
      <dsp:nvSpPr>
        <dsp:cNvPr id="0" name=""/>
        <dsp:cNvSpPr/>
      </dsp:nvSpPr>
      <dsp:spPr>
        <a:xfrm rot="10800000">
          <a:off x="908414" y="424"/>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Android</a:t>
          </a:r>
          <a:endParaRPr lang="en-US" sz="2000" b="1" kern="1200" dirty="0">
            <a:latin typeface="Arial" pitchFamily="34" charset="0"/>
            <a:cs typeface="Arial" pitchFamily="34" charset="0"/>
          </a:endParaRPr>
        </a:p>
      </dsp:txBody>
      <dsp:txXfrm rot="10800000">
        <a:off x="1025491" y="424"/>
        <a:ext cx="3024649" cy="468310"/>
      </dsp:txXfrm>
    </dsp:sp>
    <dsp:sp modelId="{81224BBC-5C9E-4E6B-8698-2E303839192F}">
      <dsp:nvSpPr>
        <dsp:cNvPr id="0" name=""/>
        <dsp:cNvSpPr/>
      </dsp:nvSpPr>
      <dsp:spPr>
        <a:xfrm>
          <a:off x="674259" y="424"/>
          <a:ext cx="468310" cy="468310"/>
        </a:xfrm>
        <a:prstGeom prst="ellipse">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DF77EE-0ED1-4C26-81A7-F07194771DAC}">
      <dsp:nvSpPr>
        <dsp:cNvPr id="0" name=""/>
        <dsp:cNvSpPr/>
      </dsp:nvSpPr>
      <dsp:spPr>
        <a:xfrm rot="10800000">
          <a:off x="908414" y="608529"/>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Arial" pitchFamily="34" charset="0"/>
              <a:cs typeface="Arial" pitchFamily="34" charset="0"/>
            </a:rPr>
            <a:t>iOS</a:t>
          </a:r>
          <a:r>
            <a:rPr lang="en-US" sz="2000" b="1" kern="1200" dirty="0" smtClean="0">
              <a:latin typeface="Arial" pitchFamily="34" charset="0"/>
              <a:cs typeface="Arial" pitchFamily="34" charset="0"/>
            </a:rPr>
            <a:t>/OS X</a:t>
          </a:r>
          <a:endParaRPr lang="en-US" sz="2000" b="1" kern="1200" dirty="0">
            <a:latin typeface="Arial" pitchFamily="34" charset="0"/>
            <a:cs typeface="Arial" pitchFamily="34" charset="0"/>
          </a:endParaRPr>
        </a:p>
      </dsp:txBody>
      <dsp:txXfrm rot="10800000">
        <a:off x="1025491" y="608529"/>
        <a:ext cx="3024649" cy="468310"/>
      </dsp:txXfrm>
    </dsp:sp>
    <dsp:sp modelId="{697EC77B-AA5E-413E-B127-8280FEAAFF28}">
      <dsp:nvSpPr>
        <dsp:cNvPr id="0" name=""/>
        <dsp:cNvSpPr/>
      </dsp:nvSpPr>
      <dsp:spPr>
        <a:xfrm>
          <a:off x="674259" y="608529"/>
          <a:ext cx="468310" cy="468310"/>
        </a:xfrm>
        <a:prstGeom prst="ellipse">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62BC53-9930-406F-806B-CD12EAE73F1C}">
      <dsp:nvSpPr>
        <dsp:cNvPr id="0" name=""/>
        <dsp:cNvSpPr/>
      </dsp:nvSpPr>
      <dsp:spPr>
        <a:xfrm rot="10800000">
          <a:off x="908414" y="1216634"/>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BlackBerry 10</a:t>
          </a:r>
          <a:endParaRPr lang="en-US" sz="2000" b="1" kern="1200" dirty="0">
            <a:latin typeface="Arial" pitchFamily="34" charset="0"/>
            <a:cs typeface="Arial" pitchFamily="34" charset="0"/>
          </a:endParaRPr>
        </a:p>
      </dsp:txBody>
      <dsp:txXfrm rot="10800000">
        <a:off x="1025491" y="1216634"/>
        <a:ext cx="3024649" cy="468310"/>
      </dsp:txXfrm>
    </dsp:sp>
    <dsp:sp modelId="{AB440DF5-D031-4DDB-BA05-23AB9C8B0913}">
      <dsp:nvSpPr>
        <dsp:cNvPr id="0" name=""/>
        <dsp:cNvSpPr/>
      </dsp:nvSpPr>
      <dsp:spPr>
        <a:xfrm>
          <a:off x="674259" y="1216634"/>
          <a:ext cx="468310" cy="468310"/>
        </a:xfrm>
        <a:prstGeom prst="ellipse">
          <a:avLst/>
        </a:prstGeom>
        <a:blipFill rotWithShape="0">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A7E3D2-8A1E-444F-9D45-83C8681E2DA0}">
      <dsp:nvSpPr>
        <dsp:cNvPr id="0" name=""/>
        <dsp:cNvSpPr/>
      </dsp:nvSpPr>
      <dsp:spPr>
        <a:xfrm rot="10800000">
          <a:off x="940744" y="1824739"/>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Windows Phone</a:t>
          </a:r>
          <a:endParaRPr lang="en-US" sz="2000" b="1" kern="1200" dirty="0">
            <a:latin typeface="Arial" pitchFamily="34" charset="0"/>
            <a:cs typeface="Arial" pitchFamily="34" charset="0"/>
          </a:endParaRPr>
        </a:p>
      </dsp:txBody>
      <dsp:txXfrm rot="10800000">
        <a:off x="1057821" y="1824739"/>
        <a:ext cx="3024649" cy="468310"/>
      </dsp:txXfrm>
    </dsp:sp>
    <dsp:sp modelId="{5130DFF5-03A7-43EF-8E6C-9A7B6CD8B81B}">
      <dsp:nvSpPr>
        <dsp:cNvPr id="0" name=""/>
        <dsp:cNvSpPr/>
      </dsp:nvSpPr>
      <dsp:spPr>
        <a:xfrm>
          <a:off x="641929" y="1824739"/>
          <a:ext cx="597630" cy="468310"/>
        </a:xfrm>
        <a:prstGeom prst="ellipse">
          <a:avLst/>
        </a:prstGeom>
        <a:blipFill rotWithShape="0">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61EBBB-75BB-46E4-8DE6-9CDD1F295761}">
      <dsp:nvSpPr>
        <dsp:cNvPr id="0" name=""/>
        <dsp:cNvSpPr/>
      </dsp:nvSpPr>
      <dsp:spPr>
        <a:xfrm rot="10800000">
          <a:off x="995008" y="2432844"/>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Arial" pitchFamily="34" charset="0"/>
              <a:cs typeface="Arial" pitchFamily="34" charset="0"/>
            </a:rPr>
            <a:t>Tizen</a:t>
          </a:r>
          <a:endParaRPr lang="en-US" sz="2000" b="1" kern="1200" dirty="0">
            <a:latin typeface="Arial" pitchFamily="34" charset="0"/>
            <a:cs typeface="Arial" pitchFamily="34" charset="0"/>
          </a:endParaRPr>
        </a:p>
      </dsp:txBody>
      <dsp:txXfrm rot="10800000">
        <a:off x="1112085" y="2432844"/>
        <a:ext cx="3024649" cy="468310"/>
      </dsp:txXfrm>
    </dsp:sp>
    <dsp:sp modelId="{8DB1DDDA-0B99-4B40-A103-33AAA3E24299}">
      <dsp:nvSpPr>
        <dsp:cNvPr id="0" name=""/>
        <dsp:cNvSpPr/>
      </dsp:nvSpPr>
      <dsp:spPr>
        <a:xfrm>
          <a:off x="587665" y="2432844"/>
          <a:ext cx="814687" cy="468310"/>
        </a:xfrm>
        <a:prstGeom prst="ellipse">
          <a:avLst/>
        </a:prstGeom>
        <a:blipFill rotWithShape="0">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32539-8C9C-4687-AFB3-43B5C4B3864C}">
      <dsp:nvSpPr>
        <dsp:cNvPr id="0" name=""/>
        <dsp:cNvSpPr/>
      </dsp:nvSpPr>
      <dsp:spPr>
        <a:xfrm rot="10800000">
          <a:off x="908414" y="3040949"/>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Linux (OS)</a:t>
          </a:r>
          <a:endParaRPr lang="en-US" sz="2000" b="1" kern="1200" dirty="0">
            <a:latin typeface="Arial" pitchFamily="34" charset="0"/>
            <a:cs typeface="Arial" pitchFamily="34" charset="0"/>
          </a:endParaRPr>
        </a:p>
      </dsp:txBody>
      <dsp:txXfrm rot="10800000">
        <a:off x="1025491" y="3040949"/>
        <a:ext cx="3024649" cy="468310"/>
      </dsp:txXfrm>
    </dsp:sp>
    <dsp:sp modelId="{3ADE5596-83E6-4936-95D0-0C8051B726BF}">
      <dsp:nvSpPr>
        <dsp:cNvPr id="0" name=""/>
        <dsp:cNvSpPr/>
      </dsp:nvSpPr>
      <dsp:spPr>
        <a:xfrm>
          <a:off x="674259" y="3040949"/>
          <a:ext cx="468310" cy="468310"/>
        </a:xfrm>
        <a:prstGeom prst="ellipse">
          <a:avLst/>
        </a:prstGeom>
        <a:blipFill rotWithShape="0">
          <a:blip xmlns:r="http://schemas.openxmlformats.org/officeDocument/2006/relationships" r:embed="rId6"/>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D5843-C271-4067-A4E9-6E3F6394C16C}">
      <dsp:nvSpPr>
        <dsp:cNvPr id="0" name=""/>
        <dsp:cNvSpPr/>
      </dsp:nvSpPr>
      <dsp:spPr>
        <a:xfrm rot="10800000">
          <a:off x="947955" y="3649054"/>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BREW MP</a:t>
          </a:r>
          <a:endParaRPr lang="en-US" sz="2000" b="1" kern="1200" dirty="0">
            <a:latin typeface="Arial" pitchFamily="34" charset="0"/>
            <a:cs typeface="Arial" pitchFamily="34" charset="0"/>
          </a:endParaRPr>
        </a:p>
      </dsp:txBody>
      <dsp:txXfrm rot="10800000">
        <a:off x="1065032" y="3649054"/>
        <a:ext cx="3024649" cy="468310"/>
      </dsp:txXfrm>
    </dsp:sp>
    <dsp:sp modelId="{745AE3C6-9F4F-4250-B3D7-09471D523EDF}">
      <dsp:nvSpPr>
        <dsp:cNvPr id="0" name=""/>
        <dsp:cNvSpPr/>
      </dsp:nvSpPr>
      <dsp:spPr>
        <a:xfrm>
          <a:off x="634718" y="3651618"/>
          <a:ext cx="626473" cy="463182"/>
        </a:xfrm>
        <a:prstGeom prst="ellipse">
          <a:avLst/>
        </a:prstGeom>
        <a:blipFill rotWithShape="0">
          <a:blip xmlns:r="http://schemas.openxmlformats.org/officeDocument/2006/relationships" r:embed="rId7"/>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D8F802-71C2-4056-BE70-914693ACC71F}">
      <dsp:nvSpPr>
        <dsp:cNvPr id="0" name=""/>
        <dsp:cNvSpPr/>
      </dsp:nvSpPr>
      <dsp:spPr>
        <a:xfrm rot="10800000">
          <a:off x="908414" y="4257159"/>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Firefox (OS)</a:t>
          </a:r>
          <a:endParaRPr lang="en-US" sz="2000" b="1" kern="1200" dirty="0">
            <a:latin typeface="Arial" pitchFamily="34" charset="0"/>
            <a:cs typeface="Arial" pitchFamily="34" charset="0"/>
          </a:endParaRPr>
        </a:p>
      </dsp:txBody>
      <dsp:txXfrm rot="10800000">
        <a:off x="1025491" y="4257159"/>
        <a:ext cx="3024649" cy="468310"/>
      </dsp:txXfrm>
    </dsp:sp>
    <dsp:sp modelId="{B4F24ED4-46D4-4F25-B36A-5B5FA55C631A}">
      <dsp:nvSpPr>
        <dsp:cNvPr id="0" name=""/>
        <dsp:cNvSpPr/>
      </dsp:nvSpPr>
      <dsp:spPr>
        <a:xfrm>
          <a:off x="674259" y="4257159"/>
          <a:ext cx="468310" cy="468310"/>
        </a:xfrm>
        <a:prstGeom prst="ellipse">
          <a:avLst/>
        </a:prstGeom>
        <a:blipFill rotWithShape="1">
          <a:blip xmlns:r="http://schemas.openxmlformats.org/officeDocument/2006/relationships" r:embed="rId8"/>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95867B-230B-4603-B8DA-8C5931B6ECF5}">
      <dsp:nvSpPr>
        <dsp:cNvPr id="0" name=""/>
        <dsp:cNvSpPr/>
      </dsp:nvSpPr>
      <dsp:spPr>
        <a:xfrm rot="10800000">
          <a:off x="940744" y="4865264"/>
          <a:ext cx="3141726" cy="46831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 </a:t>
          </a:r>
          <a:r>
            <a:rPr lang="en-US" sz="2000" b="1" kern="1200" dirty="0" err="1" smtClean="0">
              <a:latin typeface="Arial" pitchFamily="34" charset="0"/>
              <a:cs typeface="Arial" pitchFamily="34" charset="0"/>
            </a:rPr>
            <a:t>webOS</a:t>
          </a:r>
          <a:r>
            <a:rPr lang="en-US" sz="2000" b="1" kern="1200" dirty="0" smtClean="0">
              <a:latin typeface="Arial" pitchFamily="34" charset="0"/>
              <a:cs typeface="Arial" pitchFamily="34" charset="0"/>
            </a:rPr>
            <a:t>(LG)</a:t>
          </a:r>
          <a:endParaRPr lang="en-US" sz="2000" b="1" kern="1200" dirty="0">
            <a:latin typeface="Arial" pitchFamily="34" charset="0"/>
            <a:cs typeface="Arial" pitchFamily="34" charset="0"/>
          </a:endParaRPr>
        </a:p>
      </dsp:txBody>
      <dsp:txXfrm rot="10800000">
        <a:off x="1057821" y="4865264"/>
        <a:ext cx="3024649" cy="468310"/>
      </dsp:txXfrm>
    </dsp:sp>
    <dsp:sp modelId="{C1BF0578-210D-4EF5-ADBA-459809FA8702}">
      <dsp:nvSpPr>
        <dsp:cNvPr id="0" name=""/>
        <dsp:cNvSpPr/>
      </dsp:nvSpPr>
      <dsp:spPr>
        <a:xfrm>
          <a:off x="641929" y="4865264"/>
          <a:ext cx="597630" cy="468310"/>
        </a:xfrm>
        <a:prstGeom prst="ellipse">
          <a:avLst/>
        </a:prstGeom>
        <a:blipFill rotWithShape="1">
          <a:blip xmlns:r="http://schemas.openxmlformats.org/officeDocument/2006/relationships" r:embed="rId9"/>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71B19E-4470-45D2-A612-E817045C226D}" type="datetimeFigureOut">
              <a:rPr lang="en-US" smtClean="0"/>
              <a:t>6/18/2013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BF3FC1-3170-4722-98A2-584C68D3A728}" type="slidenum">
              <a:rPr lang="en-US" smtClean="0"/>
              <a:t>‹#›</a:t>
            </a:fld>
            <a:endParaRPr lang="en-US"/>
          </a:p>
        </p:txBody>
      </p:sp>
    </p:spTree>
    <p:extLst>
      <p:ext uri="{BB962C8B-B14F-4D97-AF65-F5344CB8AC3E}">
        <p14:creationId xmlns:p14="http://schemas.microsoft.com/office/powerpoint/2010/main" val="23676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B6BEA6A-63E5-4427-9877-3ADD269C7AD9}" type="datetime1">
              <a:rPr lang="en-US" smtClean="0"/>
              <a:t>6/18/2013</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r>
              <a:rPr lang="en-US" smtClean="0"/>
              <a:t>Copyright Ivette Doss 2013</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7BCBA-8D30-4501-A0C1-90E5DF748D8D}" type="datetime1">
              <a:rPr lang="en-US" smtClean="0"/>
              <a:t>6/18/2013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C25DE-0C5F-429C-B5FC-9F2BCE6188F6}" type="datetime1">
              <a:rPr lang="en-US" smtClean="0"/>
              <a:t>6/18/2013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8BFDEF7-FAE0-4FF2-9BCC-173FD213F9AD}" type="datetime1">
              <a:rPr lang="en-US" smtClean="0"/>
              <a:t>6/18/2013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3CFBD3-9468-43FE-A162-38B35FC6DA05}" type="datetime1">
              <a:rPr lang="en-US" smtClean="0"/>
              <a:t>6/18/2013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C37E88AD-9384-4D5E-826A-9C02E754023A}" type="datetime1">
              <a:rPr lang="en-US" smtClean="0"/>
              <a:t>6/18/2013</a:t>
            </a:fld>
            <a:endParaRPr lang="en-US"/>
          </a:p>
        </p:txBody>
      </p:sp>
      <p:sp>
        <p:nvSpPr>
          <p:cNvPr id="6" name="Footer Placeholder 5"/>
          <p:cNvSpPr>
            <a:spLocks noGrp="1"/>
          </p:cNvSpPr>
          <p:nvPr>
            <p:ph type="ftr" sz="quarter" idx="11"/>
          </p:nvPr>
        </p:nvSpPr>
        <p:spPr/>
        <p:txBody>
          <a:bodyPr/>
          <a:lstStyle/>
          <a:p>
            <a:r>
              <a:rPr lang="en-US" smtClean="0"/>
              <a:t>Copyright Ivette Doss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3DABCED-FAF7-4761-8585-D061B9FDB223}" type="datetime1">
              <a:rPr lang="en-US" smtClean="0"/>
              <a:t>6/18/2013</a:t>
            </a:fld>
            <a:endParaRPr lang="en-US"/>
          </a:p>
        </p:txBody>
      </p:sp>
      <p:sp>
        <p:nvSpPr>
          <p:cNvPr id="8" name="Footer Placeholder 7"/>
          <p:cNvSpPr>
            <a:spLocks noGrp="1"/>
          </p:cNvSpPr>
          <p:nvPr>
            <p:ph type="ftr" sz="quarter" idx="11"/>
          </p:nvPr>
        </p:nvSpPr>
        <p:spPr/>
        <p:txBody>
          <a:bodyPr/>
          <a:lstStyle/>
          <a:p>
            <a:r>
              <a:rPr lang="en-US" smtClean="0"/>
              <a:t>Copyright Ivette Doss 2013</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319F440-CF5D-41C6-B31B-C7082EB3ACC2}" type="datetime1">
              <a:rPr lang="en-US" smtClean="0"/>
              <a:t>6/18/2013</a:t>
            </a:fld>
            <a:endParaRPr lang="en-US"/>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87DFB-16BC-4FA8-97C1-DF4A2166BBD5}" type="datetime1">
              <a:rPr lang="en-US" smtClean="0"/>
              <a:t>6/18/2013</a:t>
            </a:fld>
            <a:endParaRPr lang="en-US"/>
          </a:p>
        </p:txBody>
      </p:sp>
      <p:sp>
        <p:nvSpPr>
          <p:cNvPr id="3" name="Footer Placeholder 2"/>
          <p:cNvSpPr>
            <a:spLocks noGrp="1"/>
          </p:cNvSpPr>
          <p:nvPr>
            <p:ph type="ftr" sz="quarter" idx="11"/>
          </p:nvPr>
        </p:nvSpPr>
        <p:spPr/>
        <p:txBody>
          <a:bodyPr/>
          <a:lstStyle/>
          <a:p>
            <a:r>
              <a:rPr lang="en-US" smtClean="0"/>
              <a:t>Copyright Ivette Doss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C45F1-A0D4-4DA9-B3C4-36CD69AEFF57}" type="datetime1">
              <a:rPr lang="en-US" smtClean="0"/>
              <a:t>6/18/2013</a:t>
            </a:fld>
            <a:endParaRPr lang="en-US"/>
          </a:p>
        </p:txBody>
      </p:sp>
      <p:sp>
        <p:nvSpPr>
          <p:cNvPr id="6" name="Footer Placeholder 5"/>
          <p:cNvSpPr>
            <a:spLocks noGrp="1"/>
          </p:cNvSpPr>
          <p:nvPr>
            <p:ph type="ftr" sz="quarter" idx="11"/>
          </p:nvPr>
        </p:nvSpPr>
        <p:spPr/>
        <p:txBody>
          <a:bodyPr/>
          <a:lstStyle/>
          <a:p>
            <a:r>
              <a:rPr lang="en-US" smtClean="0"/>
              <a:t>Copyright Ivette Doss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D2D227-0C01-4BC3-80E8-63198CA52501}" type="datetime1">
              <a:rPr lang="en-US" smtClean="0"/>
              <a:t>6/18/2013</a:t>
            </a:fld>
            <a:endParaRPr lang="en-US"/>
          </a:p>
        </p:txBody>
      </p:sp>
      <p:sp>
        <p:nvSpPr>
          <p:cNvPr id="6" name="Footer Placeholder 5"/>
          <p:cNvSpPr>
            <a:spLocks noGrp="1"/>
          </p:cNvSpPr>
          <p:nvPr>
            <p:ph type="ftr" sz="quarter" idx="11"/>
          </p:nvPr>
        </p:nvSpPr>
        <p:spPr/>
        <p:txBody>
          <a:bodyPr/>
          <a:lstStyle/>
          <a:p>
            <a:r>
              <a:rPr lang="en-US" smtClean="0"/>
              <a:t>Copyright Ivette Doss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3000" r="-2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B5241F2-E6DA-4A02-B66E-6321F2F6E638}" type="datetime1">
              <a:rPr lang="en-US" smtClean="0"/>
              <a:t>6/18/2013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Copyright Ivette Doss 2013</a:t>
            </a: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jpe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8.png"/><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8.jpeg"/><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72.jpe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hyperlink" Target="http://www.fileinfo.com/extension/mpa" TargetMode="External"/><Relationship Id="rId13" Type="http://schemas.openxmlformats.org/officeDocument/2006/relationships/image" Target="../media/image106.png"/><Relationship Id="rId3" Type="http://schemas.openxmlformats.org/officeDocument/2006/relationships/hyperlink" Target="http://www.fileinfo.com/extension/iff" TargetMode="External"/><Relationship Id="rId7" Type="http://schemas.openxmlformats.org/officeDocument/2006/relationships/hyperlink" Target="http://www.fileinfo.com/extension/mp3" TargetMode="External"/><Relationship Id="rId12" Type="http://schemas.openxmlformats.org/officeDocument/2006/relationships/image" Target="../media/image105.jpeg"/><Relationship Id="rId2" Type="http://schemas.openxmlformats.org/officeDocument/2006/relationships/hyperlink" Target="http://www.fileinfo.com/extension/aif" TargetMode="External"/><Relationship Id="rId1" Type="http://schemas.openxmlformats.org/officeDocument/2006/relationships/slideLayout" Target="../slideLayouts/slideLayout4.xml"/><Relationship Id="rId6" Type="http://schemas.openxmlformats.org/officeDocument/2006/relationships/hyperlink" Target="http://www.fileinfo.com/extension/mid" TargetMode="External"/><Relationship Id="rId11" Type="http://schemas.openxmlformats.org/officeDocument/2006/relationships/hyperlink" Target="http://www.fileinfo.com/extension/wma" TargetMode="External"/><Relationship Id="rId5" Type="http://schemas.openxmlformats.org/officeDocument/2006/relationships/hyperlink" Target="http://www.fileinfo.com/extension/m4a" TargetMode="External"/><Relationship Id="rId10" Type="http://schemas.openxmlformats.org/officeDocument/2006/relationships/hyperlink" Target="http://www.fileinfo.com/extension/wav" TargetMode="External"/><Relationship Id="rId4" Type="http://schemas.openxmlformats.org/officeDocument/2006/relationships/hyperlink" Target="http://www.fileinfo.com/extension/m3u" TargetMode="External"/><Relationship Id="rId9" Type="http://schemas.openxmlformats.org/officeDocument/2006/relationships/hyperlink" Target="http://www.fileinfo.com/extension/ra"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fileinfo.com/extension/mov" TargetMode="External"/><Relationship Id="rId13" Type="http://schemas.openxmlformats.org/officeDocument/2006/relationships/hyperlink" Target="http://www.fileinfo.com/extension/swf" TargetMode="External"/><Relationship Id="rId3" Type="http://schemas.openxmlformats.org/officeDocument/2006/relationships/hyperlink" Target="http://www.fileinfo.com/extension/3gp" TargetMode="External"/><Relationship Id="rId7" Type="http://schemas.openxmlformats.org/officeDocument/2006/relationships/hyperlink" Target="http://www.fileinfo.com/extension/flv" TargetMode="External"/><Relationship Id="rId12" Type="http://schemas.openxmlformats.org/officeDocument/2006/relationships/hyperlink" Target="http://www.fileinfo.com/extension/srt" TargetMode="External"/><Relationship Id="rId2" Type="http://schemas.openxmlformats.org/officeDocument/2006/relationships/hyperlink" Target="http://www.fileinfo.com/extension/3g2" TargetMode="External"/><Relationship Id="rId16" Type="http://schemas.openxmlformats.org/officeDocument/2006/relationships/image" Target="../media/image107.jpeg"/><Relationship Id="rId1" Type="http://schemas.openxmlformats.org/officeDocument/2006/relationships/slideLayout" Target="../slideLayouts/slideLayout4.xml"/><Relationship Id="rId6" Type="http://schemas.openxmlformats.org/officeDocument/2006/relationships/hyperlink" Target="http://www.fileinfo.com/extension/avi" TargetMode="External"/><Relationship Id="rId11" Type="http://schemas.openxmlformats.org/officeDocument/2006/relationships/hyperlink" Target="http://www.fileinfo.com/extension/rm" TargetMode="External"/><Relationship Id="rId5" Type="http://schemas.openxmlformats.org/officeDocument/2006/relationships/hyperlink" Target="http://www.fileinfo.com/extension/asx" TargetMode="External"/><Relationship Id="rId15" Type="http://schemas.openxmlformats.org/officeDocument/2006/relationships/hyperlink" Target="http://www.fileinfo.com/extension/wmv" TargetMode="External"/><Relationship Id="rId10" Type="http://schemas.openxmlformats.org/officeDocument/2006/relationships/hyperlink" Target="http://www.fileinfo.com/extension/mpg" TargetMode="External"/><Relationship Id="rId4" Type="http://schemas.openxmlformats.org/officeDocument/2006/relationships/hyperlink" Target="http://www.fileinfo.com/extension/asf" TargetMode="External"/><Relationship Id="rId9" Type="http://schemas.openxmlformats.org/officeDocument/2006/relationships/hyperlink" Target="http://www.fileinfo.com/extension/mp4" TargetMode="External"/><Relationship Id="rId14" Type="http://schemas.openxmlformats.org/officeDocument/2006/relationships/hyperlink" Target="http://www.fileinfo.com/extension/vob"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ww.fileinfo.com/extension/jpg" TargetMode="External"/><Relationship Id="rId13" Type="http://schemas.openxmlformats.org/officeDocument/2006/relationships/hyperlink" Target="http://www.fileinfo.com/extension/thm" TargetMode="External"/><Relationship Id="rId3" Type="http://schemas.openxmlformats.org/officeDocument/2006/relationships/hyperlink" Target="http://www.fileinfo.com/extension/3ds" TargetMode="External"/><Relationship Id="rId7" Type="http://schemas.openxmlformats.org/officeDocument/2006/relationships/hyperlink" Target="http://www.fileinfo.com/extension/gif" TargetMode="External"/><Relationship Id="rId12" Type="http://schemas.openxmlformats.org/officeDocument/2006/relationships/hyperlink" Target="http://www.fileinfo.com/extension/tga" TargetMode="External"/><Relationship Id="rId17" Type="http://schemas.openxmlformats.org/officeDocument/2006/relationships/image" Target="../media/image108.jpeg"/><Relationship Id="rId2" Type="http://schemas.openxmlformats.org/officeDocument/2006/relationships/hyperlink" Target="http://www.fileinfo.com/extension/3dm" TargetMode="External"/><Relationship Id="rId16" Type="http://schemas.openxmlformats.org/officeDocument/2006/relationships/hyperlink" Target="http://www.fileinfo.com/extension/yuv" TargetMode="External"/><Relationship Id="rId1" Type="http://schemas.openxmlformats.org/officeDocument/2006/relationships/slideLayout" Target="../slideLayouts/slideLayout4.xml"/><Relationship Id="rId6" Type="http://schemas.openxmlformats.org/officeDocument/2006/relationships/hyperlink" Target="http://www.fileinfo.com/extension/dds" TargetMode="External"/><Relationship Id="rId11" Type="http://schemas.openxmlformats.org/officeDocument/2006/relationships/hyperlink" Target="http://www.fileinfo.com/extension/pspimage" TargetMode="External"/><Relationship Id="rId5" Type="http://schemas.openxmlformats.org/officeDocument/2006/relationships/hyperlink" Target="http://www.fileinfo.com/extension/obj" TargetMode="External"/><Relationship Id="rId15" Type="http://schemas.openxmlformats.org/officeDocument/2006/relationships/hyperlink" Target="http://www.fileinfo.com/extension/tiff" TargetMode="External"/><Relationship Id="rId10" Type="http://schemas.openxmlformats.org/officeDocument/2006/relationships/hyperlink" Target="http://www.fileinfo.com/extension/psd" TargetMode="External"/><Relationship Id="rId4" Type="http://schemas.openxmlformats.org/officeDocument/2006/relationships/hyperlink" Target="http://www.fileinfo.com/extension/max" TargetMode="External"/><Relationship Id="rId9" Type="http://schemas.openxmlformats.org/officeDocument/2006/relationships/hyperlink" Target="http://www.fileinfo.com/extension/png" TargetMode="External"/><Relationship Id="rId14" Type="http://schemas.openxmlformats.org/officeDocument/2006/relationships/hyperlink" Target="http://www.fileinfo.com/extension/tif"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hyperlink" Target="http://www.fileinfo.com/extension/gam" TargetMode="External"/><Relationship Id="rId7" Type="http://schemas.openxmlformats.org/officeDocument/2006/relationships/hyperlink" Target="http://www.fileinfo.com/extension/3dm" TargetMode="External"/><Relationship Id="rId2" Type="http://schemas.openxmlformats.org/officeDocument/2006/relationships/hyperlink" Target="http://www.fileinfo.com/extension/dem" TargetMode="External"/><Relationship Id="rId1" Type="http://schemas.openxmlformats.org/officeDocument/2006/relationships/slideLayout" Target="../slideLayouts/slideLayout4.xml"/><Relationship Id="rId6" Type="http://schemas.openxmlformats.org/officeDocument/2006/relationships/hyperlink" Target="http://www.fileinfo.com/extension/sav" TargetMode="External"/><Relationship Id="rId5" Type="http://schemas.openxmlformats.org/officeDocument/2006/relationships/hyperlink" Target="http://www.fileinfo.com/extension/rom" TargetMode="External"/><Relationship Id="rId10" Type="http://schemas.openxmlformats.org/officeDocument/2006/relationships/image" Target="../media/image111.jpeg"/><Relationship Id="rId4" Type="http://schemas.openxmlformats.org/officeDocument/2006/relationships/hyperlink" Target="http://www.fileinfo.com/extension/nes" TargetMode="External"/><Relationship Id="rId9" Type="http://schemas.openxmlformats.org/officeDocument/2006/relationships/image" Target="../media/image110.jpeg"/></Relationships>
</file>

<file path=ppt/slides/_rels/slide62.xml.rels><?xml version="1.0" encoding="UTF-8" standalone="yes"?>
<Relationships xmlns="http://schemas.openxmlformats.org/package/2006/relationships"><Relationship Id="rId8" Type="http://schemas.openxmlformats.org/officeDocument/2006/relationships/hyperlink" Target="http://www.fileinfo.com/extension/gadget" TargetMode="External"/><Relationship Id="rId13" Type="http://schemas.openxmlformats.org/officeDocument/2006/relationships/hyperlink" Target="http://www.fileinfo.com/extension/bmp" TargetMode="External"/><Relationship Id="rId3" Type="http://schemas.openxmlformats.org/officeDocument/2006/relationships/hyperlink" Target="http://www.fileinfo.com/extension/app" TargetMode="External"/><Relationship Id="rId7" Type="http://schemas.openxmlformats.org/officeDocument/2006/relationships/hyperlink" Target="http://www.fileinfo.com/extension/exe" TargetMode="External"/><Relationship Id="rId12" Type="http://schemas.openxmlformats.org/officeDocument/2006/relationships/hyperlink" Target="http://www.fileinfo.com/extension/wsf" TargetMode="External"/><Relationship Id="rId2" Type="http://schemas.openxmlformats.org/officeDocument/2006/relationships/hyperlink" Target="http://www.fileinfo.com/extension/apk" TargetMode="External"/><Relationship Id="rId1" Type="http://schemas.openxmlformats.org/officeDocument/2006/relationships/slideLayout" Target="../slideLayouts/slideLayout4.xml"/><Relationship Id="rId6" Type="http://schemas.openxmlformats.org/officeDocument/2006/relationships/hyperlink" Target="http://www.fileinfo.com/extension/com" TargetMode="External"/><Relationship Id="rId11" Type="http://schemas.openxmlformats.org/officeDocument/2006/relationships/hyperlink" Target="http://www.fileinfo.com/extension/vb" TargetMode="External"/><Relationship Id="rId5" Type="http://schemas.openxmlformats.org/officeDocument/2006/relationships/hyperlink" Target="http://www.fileinfo.com/extension/cgi" TargetMode="External"/><Relationship Id="rId10" Type="http://schemas.openxmlformats.org/officeDocument/2006/relationships/hyperlink" Target="http://www.fileinfo.com/extension/pif" TargetMode="External"/><Relationship Id="rId4" Type="http://schemas.openxmlformats.org/officeDocument/2006/relationships/hyperlink" Target="http://www.fileinfo.com/extension/bat" TargetMode="External"/><Relationship Id="rId9" Type="http://schemas.openxmlformats.org/officeDocument/2006/relationships/hyperlink" Target="http://www.fileinfo.com/extension/jar" TargetMode="External"/><Relationship Id="rId14" Type="http://schemas.openxmlformats.org/officeDocument/2006/relationships/image" Target="../media/image112.jpeg"/></Relationships>
</file>

<file path=ppt/slides/_rels/slide63.xml.rels><?xml version="1.0" encoding="UTF-8" standalone="yes"?>
<Relationships xmlns="http://schemas.openxmlformats.org/package/2006/relationships"><Relationship Id="rId8" Type="http://schemas.openxmlformats.org/officeDocument/2006/relationships/hyperlink" Target="http://www.fileinfo.com/extension/htm" TargetMode="External"/><Relationship Id="rId13" Type="http://schemas.openxmlformats.org/officeDocument/2006/relationships/hyperlink" Target="http://www.fileinfo.com/extension/rss" TargetMode="External"/><Relationship Id="rId3" Type="http://schemas.openxmlformats.org/officeDocument/2006/relationships/hyperlink" Target="http://www.fileinfo.com/extension/aspx" TargetMode="External"/><Relationship Id="rId7" Type="http://schemas.openxmlformats.org/officeDocument/2006/relationships/hyperlink" Target="http://www.fileinfo.com/extension/css" TargetMode="External"/><Relationship Id="rId12" Type="http://schemas.openxmlformats.org/officeDocument/2006/relationships/hyperlink" Target="http://www.fileinfo.com/extension/php" TargetMode="External"/><Relationship Id="rId17" Type="http://schemas.openxmlformats.org/officeDocument/2006/relationships/image" Target="../media/image114.jpeg"/><Relationship Id="rId2" Type="http://schemas.openxmlformats.org/officeDocument/2006/relationships/hyperlink" Target="http://www.fileinfo.com/extension/asp" TargetMode="External"/><Relationship Id="rId16"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hyperlink" Target="http://www.fileinfo.com/extension/csr" TargetMode="External"/><Relationship Id="rId11" Type="http://schemas.openxmlformats.org/officeDocument/2006/relationships/hyperlink" Target="http://www.fileinfo.com/extension/jsp" TargetMode="External"/><Relationship Id="rId5" Type="http://schemas.openxmlformats.org/officeDocument/2006/relationships/hyperlink" Target="http://www.fileinfo.com/extension/cfm" TargetMode="External"/><Relationship Id="rId15" Type="http://schemas.openxmlformats.org/officeDocument/2006/relationships/hyperlink" Target="http://www.fileinfo.com/extension/3dm" TargetMode="External"/><Relationship Id="rId10" Type="http://schemas.openxmlformats.org/officeDocument/2006/relationships/hyperlink" Target="http://www.fileinfo.com/extension/js" TargetMode="External"/><Relationship Id="rId4" Type="http://schemas.openxmlformats.org/officeDocument/2006/relationships/hyperlink" Target="http://www.fileinfo.com/extension/cer" TargetMode="External"/><Relationship Id="rId9" Type="http://schemas.openxmlformats.org/officeDocument/2006/relationships/hyperlink" Target="http://www.fileinfo.com/extension/html" TargetMode="External"/><Relationship Id="rId14" Type="http://schemas.openxmlformats.org/officeDocument/2006/relationships/hyperlink" Target="http://www.fileinfo.com/extension/xhtml" TargetMode="Externa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4pm.ie/wp-content/uploads/2012/11/mob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1106" y="1295400"/>
            <a:ext cx="3143250" cy="49591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6200" y="249382"/>
            <a:ext cx="8686800" cy="969818"/>
          </a:xfrm>
        </p:spPr>
        <p:txBody>
          <a:bodyPr>
            <a:noAutofit/>
          </a:bodyPr>
          <a:lstStyle/>
          <a:p>
            <a:r>
              <a:rPr lang="en-US" sz="3600" b="1" dirty="0" smtClean="0">
                <a:latin typeface="Arial" pitchFamily="34" charset="0"/>
                <a:cs typeface="Arial" pitchFamily="34" charset="0"/>
              </a:rPr>
              <a:t>Mobile Testing – </a:t>
            </a:r>
            <a:br>
              <a:rPr lang="en-US" sz="3600" b="1" dirty="0" smtClean="0">
                <a:latin typeface="Arial" pitchFamily="34" charset="0"/>
                <a:cs typeface="Arial" pitchFamily="34" charset="0"/>
              </a:rPr>
            </a:br>
            <a:r>
              <a:rPr lang="en-US" sz="3600" b="1" dirty="0" smtClean="0">
                <a:latin typeface="Arial" pitchFamily="34" charset="0"/>
                <a:cs typeface="Arial" pitchFamily="34" charset="0"/>
              </a:rPr>
              <a:t>Survival Knowledge – Part I</a:t>
            </a:r>
            <a:endParaRPr lang="en-US" sz="3600" b="1" dirty="0">
              <a:latin typeface="Arial" pitchFamily="34" charset="0"/>
              <a:cs typeface="Arial" pitchFamily="34" charset="0"/>
            </a:endParaRPr>
          </a:p>
        </p:txBody>
      </p:sp>
      <p:sp>
        <p:nvSpPr>
          <p:cNvPr id="3" name="Subtitle 2"/>
          <p:cNvSpPr>
            <a:spLocks noGrp="1"/>
          </p:cNvSpPr>
          <p:nvPr>
            <p:ph type="subTitle" idx="1"/>
          </p:nvPr>
        </p:nvSpPr>
        <p:spPr>
          <a:xfrm>
            <a:off x="4619624" y="5721169"/>
            <a:ext cx="4829175" cy="533400"/>
          </a:xfrm>
        </p:spPr>
        <p:txBody>
          <a:bodyPr>
            <a:normAutofit/>
          </a:bodyPr>
          <a:lstStyle/>
          <a:p>
            <a:r>
              <a:rPr lang="en-US" sz="2400" dirty="0" smtClean="0">
                <a:solidFill>
                  <a:schemeClr val="bg2">
                    <a:lumMod val="10000"/>
                  </a:schemeClr>
                </a:solidFill>
              </a:rPr>
              <a:t>Created by </a:t>
            </a:r>
            <a:r>
              <a:rPr lang="en-US" sz="2400" dirty="0" err="1" smtClean="0">
                <a:solidFill>
                  <a:schemeClr val="bg2">
                    <a:lumMod val="10000"/>
                  </a:schemeClr>
                </a:solidFill>
              </a:rPr>
              <a:t>Ivette</a:t>
            </a:r>
            <a:r>
              <a:rPr lang="en-US" sz="2400" dirty="0" smtClean="0">
                <a:solidFill>
                  <a:schemeClr val="bg2">
                    <a:lumMod val="10000"/>
                  </a:schemeClr>
                </a:solidFill>
              </a:rPr>
              <a:t> Doss </a:t>
            </a:r>
            <a:endParaRPr lang="en-US" sz="2400" dirty="0">
              <a:solidFill>
                <a:schemeClr val="bg2">
                  <a:lumMod val="10000"/>
                </a:schemeClr>
              </a:solidFill>
            </a:endParaRPr>
          </a:p>
        </p:txBody>
      </p:sp>
      <p:sp>
        <p:nvSpPr>
          <p:cNvPr id="5" name="Slide Number Placeholder 4"/>
          <p:cNvSpPr>
            <a:spLocks noGrp="1"/>
          </p:cNvSpPr>
          <p:nvPr>
            <p:ph type="sldNum" sz="quarter" idx="12"/>
          </p:nvPr>
        </p:nvSpPr>
        <p:spPr>
          <a:xfrm>
            <a:off x="8650941" y="6296597"/>
            <a:ext cx="457200" cy="365125"/>
          </a:xfrm>
        </p:spPr>
        <p:txBody>
          <a:bodyPr/>
          <a:lstStyle/>
          <a:p>
            <a:fld id="{B6F15528-21DE-4FAA-801E-634DDDAF4B2B}" type="slidenum">
              <a:rPr lang="en-US" sz="1400" smtClean="0">
                <a:solidFill>
                  <a:schemeClr val="tx1"/>
                </a:solidFill>
              </a:rPr>
              <a:pPr/>
              <a:t>1</a:t>
            </a:fld>
            <a:endParaRPr lang="en-US" sz="1400" dirty="0">
              <a:solidFill>
                <a:schemeClr val="tx1"/>
              </a:solidFill>
            </a:endParaRPr>
          </a:p>
        </p:txBody>
      </p:sp>
      <p:sp>
        <p:nvSpPr>
          <p:cNvPr id="4" name="Footer Placeholder 3"/>
          <p:cNvSpPr>
            <a:spLocks noGrp="1"/>
          </p:cNvSpPr>
          <p:nvPr>
            <p:ph type="ftr" sz="quarter" idx="12"/>
          </p:nvPr>
        </p:nvSpPr>
        <p:spPr/>
        <p:txBody>
          <a:bodyPr/>
          <a:lstStyle/>
          <a:p>
            <a:r>
              <a:rPr lang="en-US" smtClean="0"/>
              <a:t>Copyright Ivette Doss 2013</a:t>
            </a:r>
            <a:endParaRPr lang="en-US"/>
          </a:p>
        </p:txBody>
      </p:sp>
    </p:spTree>
    <p:extLst>
      <p:ext uri="{BB962C8B-B14F-4D97-AF65-F5344CB8AC3E}">
        <p14:creationId xmlns:p14="http://schemas.microsoft.com/office/powerpoint/2010/main" val="6031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19"/>
          <p:cNvGraphicFramePr>
            <a:graphicFrameLocks noGrp="1"/>
          </p:cNvGraphicFramePr>
          <p:nvPr>
            <p:ph sz="half" idx="2"/>
            <p:extLst>
              <p:ext uri="{D42A27DB-BD31-4B8C-83A1-F6EECF244321}">
                <p14:modId xmlns:p14="http://schemas.microsoft.com/office/powerpoint/2010/main" val="2657752777"/>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685800" y="6400800"/>
            <a:ext cx="34685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10</a:t>
            </a:fld>
            <a:endParaRPr lang="en-US" sz="1400" dirty="0">
              <a:solidFill>
                <a:schemeClr val="accent2">
                  <a:lumMod val="50000"/>
                </a:schemeClr>
              </a:solidFill>
            </a:endParaRPr>
          </a:p>
        </p:txBody>
      </p:sp>
      <p:sp>
        <p:nvSpPr>
          <p:cNvPr id="17" name="Title 16"/>
          <p:cNvSpPr>
            <a:spLocks noGrp="1"/>
          </p:cNvSpPr>
          <p:nvPr>
            <p:ph type="title"/>
          </p:nvPr>
        </p:nvSpPr>
        <p:spPr>
          <a:xfrm>
            <a:off x="152400" y="457200"/>
            <a:ext cx="4572000" cy="990600"/>
          </a:xfrm>
        </p:spPr>
        <p:style>
          <a:lnRef idx="1">
            <a:schemeClr val="accent6"/>
          </a:lnRef>
          <a:fillRef idx="2">
            <a:schemeClr val="accent6"/>
          </a:fillRef>
          <a:effectRef idx="1">
            <a:schemeClr val="accent6"/>
          </a:effectRef>
          <a:fontRef idx="minor">
            <a:schemeClr val="dk1"/>
          </a:fontRef>
        </p:style>
        <p:txBody>
          <a:bodyPr>
            <a:noAutofit/>
          </a:bodyPr>
          <a:lstStyle/>
          <a:p>
            <a:r>
              <a:rPr lang="en-US" sz="4000" b="1" dirty="0" smtClean="0">
                <a:solidFill>
                  <a:schemeClr val="accent2">
                    <a:lumMod val="50000"/>
                  </a:schemeClr>
                </a:solidFill>
              </a:rPr>
              <a:t>Mobile Ecosystem</a:t>
            </a:r>
            <a:endParaRPr lang="en-US" sz="4000" b="1" dirty="0">
              <a:solidFill>
                <a:schemeClr val="accent2">
                  <a:lumMod val="50000"/>
                </a:schemeClr>
              </a:solidFill>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45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381000" y="1700212"/>
            <a:ext cx="3581400" cy="4124325"/>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1. Infrastructure of Network in Test Planning</a:t>
            </a:r>
          </a:p>
          <a:p>
            <a:r>
              <a:rPr lang="en-US" sz="2000" dirty="0" smtClean="0">
                <a:latin typeface="Arial" pitchFamily="34" charset="0"/>
                <a:cs typeface="Arial" pitchFamily="34" charset="0"/>
              </a:rPr>
              <a:t>2.Ability </a:t>
            </a:r>
            <a:r>
              <a:rPr lang="en-US" sz="2000" dirty="0">
                <a:latin typeface="Arial" pitchFamily="34" charset="0"/>
                <a:cs typeface="Arial" pitchFamily="34" charset="0"/>
              </a:rPr>
              <a:t>to save and transfer </a:t>
            </a:r>
            <a:r>
              <a:rPr lang="en-US" sz="2000" dirty="0" smtClean="0">
                <a:latin typeface="Arial" pitchFamily="34" charset="0"/>
                <a:cs typeface="Arial" pitchFamily="34" charset="0"/>
              </a:rPr>
              <a:t>information</a:t>
            </a:r>
          </a:p>
          <a:p>
            <a:r>
              <a:rPr lang="en-US" sz="2000" dirty="0" smtClean="0">
                <a:latin typeface="Arial" pitchFamily="34" charset="0"/>
                <a:cs typeface="Arial" pitchFamily="34" charset="0"/>
              </a:rPr>
              <a:t>3. Speed of the Connection</a:t>
            </a:r>
          </a:p>
          <a:p>
            <a:r>
              <a:rPr lang="en-US" sz="2000" dirty="0" smtClean="0">
                <a:latin typeface="Arial" pitchFamily="34" charset="0"/>
                <a:cs typeface="Arial" pitchFamily="34" charset="0"/>
              </a:rPr>
              <a:t>4. Types Connection and Connectivity testing</a:t>
            </a:r>
          </a:p>
          <a:p>
            <a:r>
              <a:rPr lang="en-US" sz="2000" dirty="0" smtClean="0">
                <a:latin typeface="Arial" pitchFamily="34" charset="0"/>
                <a:cs typeface="Arial" pitchFamily="34" charset="0"/>
              </a:rPr>
              <a:t>5. </a:t>
            </a:r>
            <a:r>
              <a:rPr lang="en-US" sz="2000" dirty="0">
                <a:latin typeface="Arial" pitchFamily="34" charset="0"/>
                <a:cs typeface="Arial" pitchFamily="34" charset="0"/>
              </a:rPr>
              <a:t>Mobile Protocol stack </a:t>
            </a:r>
            <a:r>
              <a:rPr lang="en-US" sz="2000" dirty="0" smtClean="0">
                <a:latin typeface="Arial" pitchFamily="34" charset="0"/>
                <a:cs typeface="Arial" pitchFamily="34" charset="0"/>
              </a:rPr>
              <a:t>testing </a:t>
            </a:r>
            <a:r>
              <a:rPr lang="en-US" sz="2000" dirty="0">
                <a:latin typeface="Arial" pitchFamily="34" charset="0"/>
                <a:cs typeface="Arial" pitchFamily="34" charset="0"/>
              </a:rPr>
              <a:t>(using network simulators</a:t>
            </a:r>
            <a:r>
              <a:rPr lang="en-US" sz="2000" dirty="0" smtClean="0">
                <a:latin typeface="Arial" pitchFamily="34" charset="0"/>
                <a:cs typeface="Arial" pitchFamily="34" charset="0"/>
              </a:rPr>
              <a:t>)</a:t>
            </a:r>
          </a:p>
          <a:p>
            <a:r>
              <a:rPr lang="en-US" sz="2000" dirty="0" smtClean="0">
                <a:latin typeface="Arial" pitchFamily="34" charset="0"/>
                <a:cs typeface="Arial" pitchFamily="34" charset="0"/>
              </a:rPr>
              <a:t>6. Performance – Load - Stress Testing</a:t>
            </a:r>
          </a:p>
          <a:p>
            <a:r>
              <a:rPr lang="en-US" sz="2000" dirty="0" smtClean="0">
                <a:latin typeface="Arial" pitchFamily="34" charset="0"/>
                <a:cs typeface="Arial" pitchFamily="34" charset="0"/>
              </a:rPr>
              <a:t>7. Geo-Location API and services</a:t>
            </a:r>
          </a:p>
          <a:p>
            <a:r>
              <a:rPr lang="en-US" sz="2000" dirty="0" smtClean="0">
                <a:latin typeface="Arial" pitchFamily="34" charset="0"/>
                <a:cs typeface="Arial" pitchFamily="34" charset="0"/>
              </a:rPr>
              <a:t>8. Compatibility Browsing Testing of Web Mobile Application</a:t>
            </a:r>
          </a:p>
          <a:p>
            <a:pPr marL="109728" indent="0">
              <a:buNone/>
            </a:pPr>
            <a:r>
              <a:rPr lang="en-US" dirty="0" smtClean="0"/>
              <a:t> </a:t>
            </a:r>
            <a:endParaRPr lang="en-US" dirty="0"/>
          </a:p>
        </p:txBody>
      </p:sp>
      <p:sp>
        <p:nvSpPr>
          <p:cNvPr id="4" name="Footer Placeholder 3"/>
          <p:cNvSpPr>
            <a:spLocks noGrp="1"/>
          </p:cNvSpPr>
          <p:nvPr>
            <p:ph type="ftr" sz="quarter" idx="11"/>
          </p:nvPr>
        </p:nvSpPr>
        <p:spPr>
          <a:xfrm>
            <a:off x="762000" y="6324600"/>
            <a:ext cx="42305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11</a:t>
            </a:fld>
            <a:endParaRPr lang="en-US" sz="1400" dirty="0">
              <a:solidFill>
                <a:schemeClr val="accent2">
                  <a:lumMod val="50000"/>
                </a:schemeClr>
              </a:solidFill>
            </a:endParaRPr>
          </a:p>
        </p:txBody>
      </p:sp>
      <p:sp>
        <p:nvSpPr>
          <p:cNvPr id="6" name="Title 5"/>
          <p:cNvSpPr>
            <a:spLocks noGrp="1"/>
          </p:cNvSpPr>
          <p:nvPr>
            <p:ph type="title"/>
          </p:nvPr>
        </p:nvSpPr>
        <p:spPr>
          <a:xfrm>
            <a:off x="457200" y="274638"/>
            <a:ext cx="8386626" cy="792162"/>
          </a:xfrm>
        </p:spPr>
        <p:style>
          <a:lnRef idx="1">
            <a:schemeClr val="accent3"/>
          </a:lnRef>
          <a:fillRef idx="2">
            <a:schemeClr val="accent3"/>
          </a:fillRef>
          <a:effectRef idx="1">
            <a:schemeClr val="accent3"/>
          </a:effectRef>
          <a:fontRef idx="minor">
            <a:schemeClr val="dk1"/>
          </a:fontRef>
        </p:style>
        <p:txBody>
          <a:bodyPr>
            <a:noAutofit/>
          </a:bodyPr>
          <a:lstStyle/>
          <a:p>
            <a:r>
              <a:rPr lang="en-US" sz="4000" b="1" dirty="0" smtClean="0">
                <a:solidFill>
                  <a:schemeClr val="accent2">
                    <a:lumMod val="50000"/>
                  </a:schemeClr>
                </a:solidFill>
              </a:rPr>
              <a:t>Role of Network in Mobile testing</a:t>
            </a:r>
            <a:endParaRPr lang="en-US" sz="4000" b="1" dirty="0">
              <a:solidFill>
                <a:schemeClr val="accent2">
                  <a:lumMod val="50000"/>
                </a:schemeClr>
              </a:solidFill>
            </a:endParaRPr>
          </a:p>
        </p:txBody>
      </p:sp>
      <p:pic>
        <p:nvPicPr>
          <p:cNvPr id="2050" name="Picture 2" descr="http://cdn.mobiletuxedo.com/wordpress/wp-content/uploads/2012/08/Speedtest.net-Mobile-Speed-Test-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2438400"/>
            <a:ext cx="4652826"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9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5105400" y="1371600"/>
            <a:ext cx="3581400" cy="48006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None/>
              <a:defRPr/>
            </a:pPr>
            <a:r>
              <a:rPr lang="en-US" dirty="0" smtClean="0"/>
              <a:t>	</a:t>
            </a:r>
            <a:r>
              <a:rPr lang="en-US" dirty="0" smtClean="0">
                <a:latin typeface="Arial" pitchFamily="34" charset="0"/>
                <a:cs typeface="Arial" pitchFamily="34" charset="0"/>
              </a:rPr>
              <a:t>The cellular technology is just a radio that receives a signal from an antenna.</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 The types of radio waves and antennas determines the capability of the network and differentiate the services.</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The basic networks around the world are the </a:t>
            </a:r>
            <a:r>
              <a:rPr lang="en-US" b="1" dirty="0" smtClean="0">
                <a:latin typeface="Arial" pitchFamily="34" charset="0"/>
                <a:cs typeface="Arial" pitchFamily="34" charset="0"/>
              </a:rPr>
              <a:t>GSM</a:t>
            </a:r>
            <a:r>
              <a:rPr lang="en-US" dirty="0" smtClean="0">
                <a:latin typeface="Arial" pitchFamily="34" charset="0"/>
                <a:cs typeface="Arial" pitchFamily="34" charset="0"/>
              </a:rPr>
              <a:t> (Global System for Mobile Communications) and</a:t>
            </a:r>
            <a:r>
              <a:rPr lang="en-US" b="1" dirty="0" smtClean="0">
                <a:latin typeface="Arial" pitchFamily="34" charset="0"/>
                <a:cs typeface="Arial" pitchFamily="34" charset="0"/>
              </a:rPr>
              <a:t> CDMA </a:t>
            </a:r>
            <a:r>
              <a:rPr lang="en-US" dirty="0" smtClean="0">
                <a:latin typeface="Arial" pitchFamily="34" charset="0"/>
                <a:cs typeface="Arial" pitchFamily="34" charset="0"/>
              </a:rPr>
              <a:t>(Code Division Multiple Access)</a:t>
            </a:r>
          </a:p>
          <a:p>
            <a:pPr marL="274320" indent="-274320" eaLnBrk="1" fontAlgn="auto" hangingPunct="1">
              <a:spcAft>
                <a:spcPts val="0"/>
              </a:spcAft>
              <a:buFont typeface="Wingdings 2"/>
              <a:buNone/>
              <a:defRPr/>
            </a:pPr>
            <a:endParaRPr lang="en-US" dirty="0" smtClean="0"/>
          </a:p>
          <a:p>
            <a:pPr marL="274320" indent="-274320" eaLnBrk="1" fontAlgn="auto" hangingPunct="1">
              <a:spcAft>
                <a:spcPts val="0"/>
              </a:spcAft>
              <a:buFont typeface="Wingdings 2"/>
              <a:buChar char=""/>
              <a:defRPr/>
            </a:pPr>
            <a:endParaRPr lang="en-US" dirty="0"/>
          </a:p>
        </p:txBody>
      </p:sp>
      <p:sp>
        <p:nvSpPr>
          <p:cNvPr id="28675" name="Footer Placeholder 3"/>
          <p:cNvSpPr>
            <a:spLocks noGrp="1"/>
          </p:cNvSpPr>
          <p:nvPr>
            <p:ph type="ftr" sz="quarter" idx="11"/>
          </p:nvPr>
        </p:nvSpPr>
        <p:spPr bwMode="auto">
          <a:xfrm>
            <a:off x="762000" y="6492875"/>
            <a:ext cx="34290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p>
        </p:txBody>
      </p:sp>
      <p:sp>
        <p:nvSpPr>
          <p:cNvPr id="28676" name="Slide Number Placeholder 4"/>
          <p:cNvSpPr>
            <a:spLocks noGrp="1"/>
          </p:cNvSpPr>
          <p:nvPr>
            <p:ph type="sldNum" sz="quarter" idx="12"/>
          </p:nvPr>
        </p:nvSpPr>
        <p:spPr bwMode="auto">
          <a:xfrm>
            <a:off x="8610600" y="6400800"/>
            <a:ext cx="436563" cy="33337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DEB78AD1-AC84-4F6A-BB5D-A2FA66C8BF1A}" type="slidenum">
              <a:rPr lang="en-US" sz="1400" smtClean="0">
                <a:solidFill>
                  <a:schemeClr val="accent2">
                    <a:lumMod val="50000"/>
                  </a:schemeClr>
                </a:solidFill>
              </a:rPr>
              <a:pPr fontAlgn="base">
                <a:spcBef>
                  <a:spcPct val="0"/>
                </a:spcBef>
                <a:spcAft>
                  <a:spcPct val="0"/>
                </a:spcAft>
                <a:defRPr/>
              </a:pPr>
              <a:t>12</a:t>
            </a:fld>
            <a:endParaRPr lang="en-US" sz="1400" dirty="0" smtClean="0">
              <a:solidFill>
                <a:schemeClr val="accent2">
                  <a:lumMod val="50000"/>
                </a:schemeClr>
              </a:solidFill>
            </a:endParaRPr>
          </a:p>
        </p:txBody>
      </p:sp>
      <p:sp>
        <p:nvSpPr>
          <p:cNvPr id="6" name="Title 5"/>
          <p:cNvSpPr>
            <a:spLocks noGrp="1"/>
          </p:cNvSpPr>
          <p:nvPr>
            <p:ph type="title"/>
          </p:nvPr>
        </p:nvSpPr>
        <p:spPr>
          <a:xfrm>
            <a:off x="457200" y="274638"/>
            <a:ext cx="69342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pPr>
              <a:defRPr/>
            </a:pP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sz="4400" dirty="0">
                <a:latin typeface="Arial" pitchFamily="34" charset="0"/>
                <a:cs typeface="Arial" pitchFamily="34" charset="0"/>
              </a:rPr>
              <a:t/>
            </a:r>
            <a:br>
              <a:rPr lang="en-US" sz="4400" dirty="0">
                <a:latin typeface="Arial" pitchFamily="34" charset="0"/>
                <a:cs typeface="Arial" pitchFamily="34" charset="0"/>
              </a:rPr>
            </a:b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dirty="0"/>
              <a:t/>
            </a:r>
            <a:br>
              <a:rPr lang="en-US" dirty="0"/>
            </a:br>
            <a:r>
              <a:rPr lang="en-US" dirty="0" smtClean="0"/>
              <a:t>Network</a:t>
            </a:r>
            <a:r>
              <a:rPr lang="en-US" dirty="0"/>
              <a:t>: Concept</a:t>
            </a:r>
            <a:r>
              <a:rPr lang="en-US" dirty="0" smtClean="0"/>
              <a:t>		</a:t>
            </a:r>
            <a:endParaRPr lang="en-US" sz="2700" dirty="0">
              <a:latin typeface="Arial" pitchFamily="34" charset="0"/>
              <a:cs typeface="Arial" pitchFamily="34" charset="0"/>
            </a:endParaRPr>
          </a:p>
        </p:txBody>
      </p:sp>
      <p:pic>
        <p:nvPicPr>
          <p:cNvPr id="28678" name="Picture 2" descr="C:\Users\IVA\Pictures\LOGOS\network-security-news[1].jpg"/>
          <p:cNvPicPr>
            <a:picLocks noChangeAspect="1" noChangeArrowheads="1"/>
          </p:cNvPicPr>
          <p:nvPr/>
        </p:nvPicPr>
        <p:blipFill>
          <a:blip r:embed="rId2" cstate="print"/>
          <a:srcRect/>
          <a:stretch>
            <a:fillRect/>
          </a:stretch>
        </p:blipFill>
        <p:spPr bwMode="auto">
          <a:xfrm>
            <a:off x="304800" y="1219200"/>
            <a:ext cx="4343400" cy="3251200"/>
          </a:xfrm>
          <a:prstGeom prst="rect">
            <a:avLst/>
          </a:prstGeom>
          <a:noFill/>
          <a:ln w="9525">
            <a:noFill/>
            <a:miter lim="800000"/>
            <a:headEnd/>
            <a:tailEnd/>
          </a:ln>
        </p:spPr>
      </p:pic>
      <p:pic>
        <p:nvPicPr>
          <p:cNvPr id="28679" name="Picture 3" descr="C:\Users\IVA\Pictures\LOGOS\imagesCAG7TW5G.jpg"/>
          <p:cNvPicPr>
            <a:picLocks noChangeAspect="1" noChangeArrowheads="1"/>
          </p:cNvPicPr>
          <p:nvPr/>
        </p:nvPicPr>
        <p:blipFill>
          <a:blip r:embed="rId3" cstate="print"/>
          <a:srcRect/>
          <a:stretch>
            <a:fillRect/>
          </a:stretch>
        </p:blipFill>
        <p:spPr bwMode="auto">
          <a:xfrm>
            <a:off x="381000" y="5334000"/>
            <a:ext cx="1004888" cy="752475"/>
          </a:xfrm>
          <a:prstGeom prst="rect">
            <a:avLst/>
          </a:prstGeom>
          <a:noFill/>
          <a:ln w="9525">
            <a:noFill/>
            <a:miter lim="800000"/>
            <a:headEnd/>
            <a:tailEnd/>
          </a:ln>
        </p:spPr>
      </p:pic>
      <p:pic>
        <p:nvPicPr>
          <p:cNvPr id="28680" name="Picture 2" descr="C:\Users\IVA\Pictures\LOGOS\imagesCATZBZS0.jpg"/>
          <p:cNvPicPr>
            <a:picLocks noChangeAspect="1" noChangeArrowheads="1"/>
          </p:cNvPicPr>
          <p:nvPr/>
        </p:nvPicPr>
        <p:blipFill>
          <a:blip r:embed="rId4" cstate="print"/>
          <a:srcRect/>
          <a:stretch>
            <a:fillRect/>
          </a:stretch>
        </p:blipFill>
        <p:spPr bwMode="auto">
          <a:xfrm>
            <a:off x="1981200" y="4648200"/>
            <a:ext cx="2466975" cy="1857375"/>
          </a:xfrm>
          <a:prstGeom prst="rect">
            <a:avLst/>
          </a:prstGeom>
          <a:noFill/>
          <a:ln w="9525">
            <a:noFill/>
            <a:miter lim="800000"/>
            <a:headEnd/>
            <a:tailEnd/>
          </a:ln>
        </p:spPr>
      </p:pic>
    </p:spTree>
    <p:extLst>
      <p:ext uri="{BB962C8B-B14F-4D97-AF65-F5344CB8AC3E}">
        <p14:creationId xmlns:p14="http://schemas.microsoft.com/office/powerpoint/2010/main" val="259613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1870868"/>
            <a:ext cx="3520440" cy="4525963"/>
          </a:xfrm>
          <a:prstGeom prst="rect">
            <a:avLst/>
          </a:prstGeom>
        </p:spPr>
        <p:style>
          <a:lnRef idx="1">
            <a:schemeClr val="accent3"/>
          </a:lnRef>
          <a:fillRef idx="2">
            <a:schemeClr val="accent3"/>
          </a:fillRef>
          <a:effectRef idx="1">
            <a:schemeClr val="accent3"/>
          </a:effectRef>
          <a:fontRef idx="minor">
            <a:schemeClr val="dk1"/>
          </a:fontRef>
        </p:style>
        <p:txBody>
          <a:bodyPr/>
          <a:lstStyle/>
          <a:p>
            <a:endParaRPr lang="en-US" sz="1600" b="1" dirty="0" smtClean="0">
              <a:solidFill>
                <a:schemeClr val="tx1"/>
              </a:solidFill>
              <a:latin typeface="Arial" pitchFamily="34" charset="0"/>
              <a:cs typeface="Arial" pitchFamily="34" charset="0"/>
            </a:endParaRPr>
          </a:p>
          <a:p>
            <a:r>
              <a:rPr lang="en-US" sz="1600" b="1" dirty="0" smtClean="0">
                <a:solidFill>
                  <a:schemeClr val="tx1"/>
                </a:solidFill>
                <a:latin typeface="Arial" pitchFamily="34" charset="0"/>
                <a:cs typeface="Arial" pitchFamily="34" charset="0"/>
              </a:rPr>
              <a:t>Wi-Fi</a:t>
            </a:r>
            <a:r>
              <a:rPr lang="en-US" sz="1600" dirty="0" smtClean="0">
                <a:solidFill>
                  <a:schemeClr val="tx1"/>
                </a:solidFill>
                <a:latin typeface="Arial" pitchFamily="34" charset="0"/>
                <a:cs typeface="Arial" pitchFamily="34" charset="0"/>
              </a:rPr>
              <a:t> </a:t>
            </a:r>
            <a:r>
              <a:rPr lang="en-US" sz="1600" dirty="0">
                <a:solidFill>
                  <a:schemeClr val="tx1"/>
                </a:solidFill>
                <a:latin typeface="Arial" pitchFamily="34" charset="0"/>
                <a:cs typeface="Arial" pitchFamily="34" charset="0"/>
              </a:rPr>
              <a:t>is a high-speed Internet and network connection without the use of cables or wires — you could use "wireless" as a solid synonym. </a:t>
            </a:r>
            <a:endParaRPr lang="en-US" sz="1600" dirty="0" smtClean="0">
              <a:solidFill>
                <a:schemeClr val="tx1"/>
              </a:solidFill>
              <a:latin typeface="Arial" pitchFamily="34" charset="0"/>
              <a:cs typeface="Arial" pitchFamily="34" charset="0"/>
            </a:endParaRPr>
          </a:p>
          <a:p>
            <a:r>
              <a:rPr lang="en-US" sz="1600" b="1" dirty="0" smtClean="0">
                <a:solidFill>
                  <a:schemeClr val="tx1"/>
                </a:solidFill>
                <a:latin typeface="Arial" pitchFamily="34" charset="0"/>
                <a:cs typeface="Arial" pitchFamily="34" charset="0"/>
              </a:rPr>
              <a:t>The </a:t>
            </a:r>
            <a:r>
              <a:rPr lang="en-US" sz="1600" b="1" dirty="0">
                <a:solidFill>
                  <a:schemeClr val="tx1"/>
                </a:solidFill>
                <a:latin typeface="Arial" pitchFamily="34" charset="0"/>
                <a:cs typeface="Arial" pitchFamily="34" charset="0"/>
              </a:rPr>
              <a:t>technology uses radio waves to transmit data between your computer and a </a:t>
            </a:r>
            <a:r>
              <a:rPr lang="en-US" sz="1600" b="1" dirty="0" smtClean="0">
                <a:solidFill>
                  <a:schemeClr val="tx1"/>
                </a:solidFill>
                <a:latin typeface="Arial" pitchFamily="34" charset="0"/>
                <a:cs typeface="Arial" pitchFamily="34" charset="0"/>
              </a:rPr>
              <a:t>router</a:t>
            </a:r>
            <a:r>
              <a:rPr lang="en-US" sz="1600" b="1" dirty="0">
                <a:solidFill>
                  <a:schemeClr val="tx1"/>
                </a:solidFill>
                <a:latin typeface="Arial" pitchFamily="34" charset="0"/>
                <a:cs typeface="Arial" pitchFamily="34" charset="0"/>
              </a:rPr>
              <a:t>. </a:t>
            </a:r>
            <a:endParaRPr lang="en-US" sz="1600" b="1" dirty="0" smtClean="0">
              <a:solidFill>
                <a:schemeClr val="tx1"/>
              </a:solidFill>
              <a:latin typeface="Arial" pitchFamily="34" charset="0"/>
              <a:cs typeface="Arial" pitchFamily="34" charset="0"/>
            </a:endParaRPr>
          </a:p>
          <a:p>
            <a:r>
              <a:rPr lang="en-US" sz="1600" dirty="0">
                <a:solidFill>
                  <a:schemeClr val="tx1"/>
                </a:solidFill>
                <a:latin typeface="Arial" pitchFamily="34" charset="0"/>
                <a:cs typeface="Arial" pitchFamily="34" charset="0"/>
              </a:rPr>
              <a:t>It found early success in July 1999, when Apple built in Wi-Fi as an option on iBook computers, calling it AirPort. Other computer makers followed suit, and thus offered consistency to consumers.</a:t>
            </a:r>
          </a:p>
        </p:txBody>
      </p:sp>
      <p:sp>
        <p:nvSpPr>
          <p:cNvPr id="5" name="Footer Placeholder 4"/>
          <p:cNvSpPr>
            <a:spLocks noGrp="1"/>
          </p:cNvSpPr>
          <p:nvPr>
            <p:ph type="ftr" sz="quarter" idx="11"/>
          </p:nvPr>
        </p:nvSpPr>
        <p:spPr>
          <a:xfrm>
            <a:off x="4343400" y="6553200"/>
            <a:ext cx="3657600" cy="228600"/>
          </a:xfrm>
        </p:spPr>
        <p:txBody>
          <a:bodyPr/>
          <a:lstStyle/>
          <a:p>
            <a:pPr>
              <a:defRPr/>
            </a:pPr>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6" name="Slide Number Placeholder 5"/>
          <p:cNvSpPr>
            <a:spLocks noGrp="1"/>
          </p:cNvSpPr>
          <p:nvPr>
            <p:ph type="sldNum" sz="quarter" idx="12"/>
          </p:nvPr>
        </p:nvSpPr>
        <p:spPr>
          <a:xfrm>
            <a:off x="8382000" y="6553200"/>
            <a:ext cx="588963" cy="228600"/>
          </a:xfrm>
        </p:spPr>
        <p:txBody>
          <a:bodyPr/>
          <a:lstStyle/>
          <a:p>
            <a:pPr>
              <a:defRPr/>
            </a:pPr>
            <a:fld id="{BD8367C4-6624-4A44-ACFB-C370C544FC76}" type="slidenum">
              <a:rPr lang="en-US" smtClean="0">
                <a:solidFill>
                  <a:schemeClr val="accent2">
                    <a:lumMod val="50000"/>
                  </a:schemeClr>
                </a:solidFill>
              </a:rPr>
              <a:pPr>
                <a:defRPr/>
              </a:pPr>
              <a:t>13</a:t>
            </a:fld>
            <a:endParaRPr lang="en-US" dirty="0">
              <a:solidFill>
                <a:schemeClr val="accent2">
                  <a:lumMod val="50000"/>
                </a:schemeClr>
              </a:solidFill>
            </a:endParaRPr>
          </a:p>
        </p:txBody>
      </p:sp>
      <p:pic>
        <p:nvPicPr>
          <p:cNvPr id="82946" name="Picture 2" descr="http://www.forevermac.com/wp-content/uploads/2012/09/Screen-shot-2012-09-10-at-15.25.43-300x1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008" y="339506"/>
            <a:ext cx="2027183" cy="1175766"/>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http://www.worldwifinetwork.com/images/World%20Wifi%20Network154%20hi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93964"/>
            <a:ext cx="46101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82950" name="Picture 6" descr="http://www.lifegoesstrong.com/sites/default/files/imagecache/reg/article_media/12_2-8_wi-fi_wor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191000"/>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2952" name="Picture 8" descr="http://www.wired.com/images_blogs/autopia/2012/08/vehicleswithcircleshighway-6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99" y="1515272"/>
            <a:ext cx="4343400" cy="252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84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152400" y="1295400"/>
            <a:ext cx="4038600" cy="54102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55000" lnSpcReduction="20000"/>
          </a:bodyPr>
          <a:lstStyle/>
          <a:p>
            <a:pPr marL="109728" indent="0">
              <a:buNone/>
            </a:pPr>
            <a:endParaRPr lang="en-US" sz="2900" dirty="0" smtClean="0">
              <a:latin typeface="Arial" pitchFamily="34" charset="0"/>
              <a:cs typeface="Arial" pitchFamily="34" charset="0"/>
            </a:endParaRPr>
          </a:p>
          <a:p>
            <a:r>
              <a:rPr lang="en-US" sz="2900" dirty="0" smtClean="0">
                <a:latin typeface="Arial" pitchFamily="34" charset="0"/>
                <a:cs typeface="Arial" pitchFamily="34" charset="0"/>
              </a:rPr>
              <a:t>The first generation of wireless technology </a:t>
            </a:r>
            <a:r>
              <a:rPr lang="en-US" sz="2900" b="1" i="1" dirty="0" smtClean="0">
                <a:solidFill>
                  <a:srgbClr val="FF0000"/>
                </a:solidFill>
                <a:latin typeface="Arial" pitchFamily="34" charset="0"/>
                <a:cs typeface="Arial" pitchFamily="34" charset="0"/>
              </a:rPr>
              <a:t>1G</a:t>
            </a:r>
            <a:r>
              <a:rPr lang="en-US" sz="2900" dirty="0" smtClean="0">
                <a:latin typeface="Arial" pitchFamily="34" charset="0"/>
                <a:cs typeface="Arial" pitchFamily="34" charset="0"/>
              </a:rPr>
              <a:t>, refers to the </a:t>
            </a:r>
            <a:r>
              <a:rPr lang="en-US" sz="2900" b="1" dirty="0" smtClean="0">
                <a:latin typeface="Arial" pitchFamily="34" charset="0"/>
                <a:cs typeface="Arial" pitchFamily="34" charset="0"/>
              </a:rPr>
              <a:t>analog signal </a:t>
            </a:r>
            <a:r>
              <a:rPr lang="en-US" sz="2900" dirty="0" smtClean="0">
                <a:latin typeface="Arial" pitchFamily="34" charset="0"/>
                <a:cs typeface="Arial" pitchFamily="34" charset="0"/>
              </a:rPr>
              <a:t>used by cellular towers. </a:t>
            </a:r>
          </a:p>
          <a:p>
            <a:r>
              <a:rPr lang="en-US" sz="2900" b="1" i="1" dirty="0" smtClean="0">
                <a:solidFill>
                  <a:srgbClr val="FF0000"/>
                </a:solidFill>
                <a:latin typeface="Arial" pitchFamily="34" charset="0"/>
                <a:cs typeface="Arial" pitchFamily="34" charset="0"/>
              </a:rPr>
              <a:t>2G</a:t>
            </a:r>
            <a:r>
              <a:rPr lang="en-US" sz="2900" dirty="0" smtClean="0">
                <a:latin typeface="Arial" pitchFamily="34" charset="0"/>
                <a:cs typeface="Arial" pitchFamily="34" charset="0"/>
              </a:rPr>
              <a:t> technology upgraded the analog signal to </a:t>
            </a:r>
            <a:r>
              <a:rPr lang="en-US" sz="2900" b="1" dirty="0" smtClean="0">
                <a:latin typeface="Arial" pitchFamily="34" charset="0"/>
                <a:cs typeface="Arial" pitchFamily="34" charset="0"/>
              </a:rPr>
              <a:t>digital</a:t>
            </a:r>
            <a:r>
              <a:rPr lang="en-US" sz="2900" dirty="0" smtClean="0">
                <a:latin typeface="Arial" pitchFamily="34" charset="0"/>
                <a:cs typeface="Arial" pitchFamily="34" charset="0"/>
              </a:rPr>
              <a:t> and allowed the inclusion of sending text messages across the network.</a:t>
            </a:r>
          </a:p>
          <a:p>
            <a:r>
              <a:rPr lang="en-US" sz="2900" b="1" i="1" dirty="0" smtClean="0">
                <a:solidFill>
                  <a:srgbClr val="FF0000"/>
                </a:solidFill>
                <a:latin typeface="Arial" pitchFamily="34" charset="0"/>
                <a:cs typeface="Arial" pitchFamily="34" charset="0"/>
              </a:rPr>
              <a:t>3G</a:t>
            </a:r>
            <a:r>
              <a:rPr lang="en-US" sz="2900" dirty="0" smtClean="0">
                <a:latin typeface="Arial" pitchFamily="34" charset="0"/>
                <a:cs typeface="Arial" pitchFamily="34" charset="0"/>
              </a:rPr>
              <a:t> technology made use of </a:t>
            </a:r>
            <a:r>
              <a:rPr lang="en-US" sz="2900" b="1" dirty="0" smtClean="0">
                <a:latin typeface="Arial" pitchFamily="34" charset="0"/>
                <a:cs typeface="Arial" pitchFamily="34" charset="0"/>
              </a:rPr>
              <a:t>electromagnetic wavelengths, known as spectrum, </a:t>
            </a:r>
            <a:r>
              <a:rPr lang="en-US" sz="2900" dirty="0" smtClean="0">
                <a:latin typeface="Arial" pitchFamily="34" charset="0"/>
                <a:cs typeface="Arial" pitchFamily="34" charset="0"/>
              </a:rPr>
              <a:t>to broadcast a wireless broadband signal that allowed users to access the Internet and download applications using a 3G data card or a handheld mobile device such as a Blackberry or </a:t>
            </a:r>
            <a:r>
              <a:rPr lang="en-US" sz="2900" dirty="0" err="1" smtClean="0">
                <a:latin typeface="Arial" pitchFamily="34" charset="0"/>
                <a:cs typeface="Arial" pitchFamily="34" charset="0"/>
              </a:rPr>
              <a:t>iPhone</a:t>
            </a:r>
            <a:r>
              <a:rPr lang="en-US" sz="2900" dirty="0" smtClean="0">
                <a:latin typeface="Arial" pitchFamily="34" charset="0"/>
                <a:cs typeface="Arial" pitchFamily="34" charset="0"/>
              </a:rPr>
              <a:t>. </a:t>
            </a:r>
          </a:p>
          <a:p>
            <a:r>
              <a:rPr lang="en-US" sz="2900" b="1" i="1" dirty="0" smtClean="0">
                <a:solidFill>
                  <a:srgbClr val="FF0000"/>
                </a:solidFill>
                <a:latin typeface="Arial" pitchFamily="34" charset="0"/>
                <a:cs typeface="Arial" pitchFamily="34" charset="0"/>
              </a:rPr>
              <a:t>4G</a:t>
            </a:r>
            <a:r>
              <a:rPr lang="en-US" sz="2900" dirty="0" smtClean="0">
                <a:latin typeface="Arial" pitchFamily="34" charset="0"/>
                <a:cs typeface="Arial" pitchFamily="34" charset="0"/>
              </a:rPr>
              <a:t>  is called an </a:t>
            </a:r>
            <a:r>
              <a:rPr lang="en-US" sz="2900" b="1" dirty="0" smtClean="0">
                <a:latin typeface="Arial" pitchFamily="34" charset="0"/>
                <a:cs typeface="Arial" pitchFamily="34" charset="0"/>
              </a:rPr>
              <a:t>“ultra-broadband</a:t>
            </a:r>
            <a:r>
              <a:rPr lang="en-US" sz="2900" dirty="0" smtClean="0">
                <a:latin typeface="Arial" pitchFamily="34" charset="0"/>
                <a:cs typeface="Arial" pitchFamily="34" charset="0"/>
              </a:rPr>
              <a:t>” access for mobile devices. 4G networks are </a:t>
            </a:r>
            <a:r>
              <a:rPr lang="en-US" sz="2900" b="1" dirty="0" smtClean="0">
                <a:latin typeface="Arial" pitchFamily="34" charset="0"/>
                <a:cs typeface="Arial" pitchFamily="34" charset="0"/>
              </a:rPr>
              <a:t>based on an all Internet protocol packet switching</a:t>
            </a:r>
            <a:r>
              <a:rPr lang="en-US" sz="2900" dirty="0" smtClean="0">
                <a:latin typeface="Arial" pitchFamily="34" charset="0"/>
                <a:cs typeface="Arial" pitchFamily="34" charset="0"/>
              </a:rPr>
              <a:t> instead of circuit-switched technology, and use OFMDA multi-carrier transmission methods or other </a:t>
            </a:r>
            <a:r>
              <a:rPr lang="en-US" sz="2900" b="1" dirty="0" smtClean="0">
                <a:latin typeface="Arial" pitchFamily="34" charset="0"/>
                <a:cs typeface="Arial" pitchFamily="34" charset="0"/>
              </a:rPr>
              <a:t>frequency-domain equalization (FDE) methods</a:t>
            </a:r>
            <a:r>
              <a:rPr lang="en-US" sz="2900" dirty="0" smtClean="0">
                <a:latin typeface="Arial" pitchFamily="34" charset="0"/>
                <a:cs typeface="Arial" pitchFamily="34" charset="0"/>
              </a:rPr>
              <a:t> instead of spread spectrum radio technology.</a:t>
            </a:r>
          </a:p>
          <a:p>
            <a:endParaRPr lang="en-US" dirty="0"/>
          </a:p>
        </p:txBody>
      </p:sp>
      <p:sp>
        <p:nvSpPr>
          <p:cNvPr id="4" name="Footer Placeholder 3"/>
          <p:cNvSpPr>
            <a:spLocks noGrp="1"/>
          </p:cNvSpPr>
          <p:nvPr>
            <p:ph type="ftr" sz="quarter" idx="11"/>
          </p:nvPr>
        </p:nvSpPr>
        <p:spPr>
          <a:xfrm>
            <a:off x="5486400" y="6492875"/>
            <a:ext cx="26670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400800"/>
            <a:ext cx="436563" cy="360640"/>
          </a:xfrm>
        </p:spPr>
        <p:txBody>
          <a:bodyPr/>
          <a:lstStyle/>
          <a:p>
            <a:fld id="{B6F15528-21DE-4FAA-801E-634DDDAF4B2B}" type="slidenum">
              <a:rPr lang="en-US" sz="1400" smtClean="0">
                <a:solidFill>
                  <a:schemeClr val="accent2">
                    <a:lumMod val="50000"/>
                  </a:schemeClr>
                </a:solidFill>
              </a:rPr>
              <a:pPr/>
              <a:t>14</a:t>
            </a:fld>
            <a:endParaRPr lang="en-US" sz="1400" dirty="0">
              <a:solidFill>
                <a:schemeClr val="accent2">
                  <a:lumMod val="50000"/>
                </a:schemeClr>
              </a:solidFill>
            </a:endParaRPr>
          </a:p>
        </p:txBody>
      </p:sp>
      <p:sp>
        <p:nvSpPr>
          <p:cNvPr id="6" name="Title 5"/>
          <p:cNvSpPr>
            <a:spLocks noGrp="1"/>
          </p:cNvSpPr>
          <p:nvPr>
            <p:ph type="title"/>
          </p:nvPr>
        </p:nvSpPr>
        <p:spPr>
          <a:xfrm>
            <a:off x="457200" y="274638"/>
            <a:ext cx="7620000" cy="8683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400" b="1" dirty="0" smtClean="0">
                <a:solidFill>
                  <a:schemeClr val="accent2">
                    <a:lumMod val="50000"/>
                  </a:schemeClr>
                </a:solidFill>
                <a:latin typeface="Arial" pitchFamily="34" charset="0"/>
                <a:cs typeface="Arial" pitchFamily="34" charset="0"/>
              </a:rPr>
              <a:t>Mobile Network: 1 to 4G – era</a:t>
            </a:r>
            <a:r>
              <a:rPr lang="en-US" dirty="0" smtClean="0"/>
              <a:t>	</a:t>
            </a:r>
            <a:endParaRPr lang="en-US" sz="1300" dirty="0">
              <a:solidFill>
                <a:schemeClr val="tx1"/>
              </a:solidFill>
            </a:endParaRPr>
          </a:p>
        </p:txBody>
      </p:sp>
      <p:pic>
        <p:nvPicPr>
          <p:cNvPr id="9" name="Picture 2" descr="C:\Users\IVA\Pictures\LOGOS\4g-speed1[1].jpg"/>
          <p:cNvPicPr>
            <a:picLocks noChangeAspect="1" noChangeArrowheads="1"/>
          </p:cNvPicPr>
          <p:nvPr/>
        </p:nvPicPr>
        <p:blipFill>
          <a:blip r:embed="rId2" cstate="print"/>
          <a:srcRect/>
          <a:stretch>
            <a:fillRect/>
          </a:stretch>
        </p:blipFill>
        <p:spPr bwMode="auto">
          <a:xfrm>
            <a:off x="4791635" y="1447800"/>
            <a:ext cx="3810000" cy="3463636"/>
          </a:xfrm>
          <a:prstGeom prst="rect">
            <a:avLst/>
          </a:prstGeom>
          <a:noFill/>
          <a:ln w="9525">
            <a:noFill/>
            <a:miter lim="800000"/>
            <a:headEnd/>
            <a:tailEnd/>
          </a:ln>
        </p:spPr>
      </p:pic>
      <p:sp>
        <p:nvSpPr>
          <p:cNvPr id="10" name="Rectangle 9"/>
          <p:cNvSpPr/>
          <p:nvPr/>
        </p:nvSpPr>
        <p:spPr>
          <a:xfrm>
            <a:off x="4491318" y="5105400"/>
            <a:ext cx="4419600"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auto">
              <a:spcBef>
                <a:spcPts val="0"/>
              </a:spcBef>
              <a:spcAft>
                <a:spcPts val="0"/>
              </a:spcAft>
              <a:defRPr/>
            </a:pPr>
            <a:r>
              <a:rPr lang="en-US" sz="1400" dirty="0">
                <a:latin typeface="Arial" pitchFamily="34" charset="0"/>
                <a:cs typeface="Arial" pitchFamily="34" charset="0"/>
              </a:rPr>
              <a:t>Types of 3G broadband include: Enhanced Data GSM Environment (</a:t>
            </a:r>
            <a:r>
              <a:rPr lang="en-US" sz="1400" b="1" dirty="0">
                <a:latin typeface="Arial" pitchFamily="34" charset="0"/>
                <a:cs typeface="Arial" pitchFamily="34" charset="0"/>
              </a:rPr>
              <a:t>EDGE</a:t>
            </a:r>
            <a:r>
              <a:rPr lang="en-US" sz="1400" dirty="0">
                <a:latin typeface="Arial" pitchFamily="34" charset="0"/>
                <a:cs typeface="Arial" pitchFamily="34" charset="0"/>
              </a:rPr>
              <a:t>), EV-DO, and High-Speed Downlink Packet Access (</a:t>
            </a:r>
            <a:r>
              <a:rPr lang="en-US" sz="1400" b="1" dirty="0" smtClean="0">
                <a:latin typeface="Arial" pitchFamily="34" charset="0"/>
                <a:cs typeface="Arial" pitchFamily="34" charset="0"/>
              </a:rPr>
              <a:t>HSDPA</a:t>
            </a:r>
            <a:r>
              <a:rPr lang="en-US" sz="1400" dirty="0" smtClean="0">
                <a:latin typeface="Arial" pitchFamily="34" charset="0"/>
                <a:cs typeface="Arial" pitchFamily="34" charset="0"/>
              </a:rPr>
              <a:t>).</a:t>
            </a:r>
          </a:p>
          <a:p>
            <a:pPr fontAlgn="auto">
              <a:spcBef>
                <a:spcPts val="0"/>
              </a:spcBef>
              <a:spcAft>
                <a:spcPts val="0"/>
              </a:spcAft>
              <a:defRPr/>
            </a:pP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pPr fontAlgn="auto">
              <a:spcBef>
                <a:spcPts val="0"/>
              </a:spcBef>
              <a:spcAft>
                <a:spcPts val="0"/>
              </a:spcAft>
              <a:defRPr/>
            </a:pPr>
            <a:r>
              <a:rPr lang="en-US" sz="1400" b="1" dirty="0" err="1">
                <a:latin typeface="Arial" pitchFamily="34" charset="0"/>
                <a:cs typeface="Arial" pitchFamily="34" charset="0"/>
              </a:rPr>
              <a:t>WiMax</a:t>
            </a:r>
            <a:r>
              <a:rPr lang="en-US" sz="1400" dirty="0">
                <a:latin typeface="Arial" pitchFamily="34" charset="0"/>
                <a:cs typeface="Arial" pitchFamily="34" charset="0"/>
              </a:rPr>
              <a:t> and</a:t>
            </a:r>
            <a:r>
              <a:rPr lang="en-US" sz="1400" b="1" dirty="0">
                <a:latin typeface="Arial" pitchFamily="34" charset="0"/>
                <a:cs typeface="Arial" pitchFamily="34" charset="0"/>
              </a:rPr>
              <a:t> LTE </a:t>
            </a:r>
            <a:r>
              <a:rPr lang="en-US" sz="1400" dirty="0">
                <a:latin typeface="Arial" pitchFamily="34" charset="0"/>
                <a:cs typeface="Arial" pitchFamily="34" charset="0"/>
              </a:rPr>
              <a:t>represent 4G broadband</a:t>
            </a:r>
            <a:r>
              <a:rPr lang="en-US" sz="1400" dirty="0"/>
              <a:t>.</a:t>
            </a:r>
          </a:p>
        </p:txBody>
      </p:sp>
    </p:spTree>
    <p:extLst>
      <p:ext uri="{BB962C8B-B14F-4D97-AF65-F5344CB8AC3E}">
        <p14:creationId xmlns:p14="http://schemas.microsoft.com/office/powerpoint/2010/main" val="578928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52400"/>
            <a:ext cx="8610600" cy="67056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accent2">
                    <a:lumMod val="50000"/>
                  </a:schemeClr>
                </a:solidFill>
              </a:rPr>
              <a:t>Network stack protocol – part of Mobile Testing</a:t>
            </a:r>
            <a:endParaRPr lang="en-US" sz="3200" b="1" dirty="0">
              <a:solidFill>
                <a:schemeClr val="accent2">
                  <a:lumMod val="50000"/>
                </a:schemeClr>
              </a:solidFill>
            </a:endParaRPr>
          </a:p>
        </p:txBody>
      </p:sp>
      <p:sp>
        <p:nvSpPr>
          <p:cNvPr id="9" name="Content Placeholder 8"/>
          <p:cNvSpPr>
            <a:spLocks noGrp="1"/>
          </p:cNvSpPr>
          <p:nvPr>
            <p:ph sz="half" idx="2"/>
          </p:nvPr>
        </p:nvSpPr>
        <p:spPr>
          <a:xfrm>
            <a:off x="4953000" y="1066800"/>
            <a:ext cx="3672840" cy="5389418"/>
          </a:xfrm>
        </p:spPr>
        <p:style>
          <a:lnRef idx="1">
            <a:schemeClr val="accent3"/>
          </a:lnRef>
          <a:fillRef idx="2">
            <a:schemeClr val="accent3"/>
          </a:fillRef>
          <a:effectRef idx="1">
            <a:schemeClr val="accent3"/>
          </a:effectRef>
          <a:fontRef idx="minor">
            <a:schemeClr val="dk1"/>
          </a:fontRef>
        </p:style>
        <p:txBody>
          <a:bodyPr>
            <a:normAutofit/>
          </a:bodyPr>
          <a:lstStyle/>
          <a:p>
            <a:endParaRPr lang="en-US" sz="1600" dirty="0" smtClean="0">
              <a:latin typeface="Arial" pitchFamily="34" charset="0"/>
              <a:cs typeface="Arial" pitchFamily="34" charset="0"/>
            </a:endParaRPr>
          </a:p>
          <a:p>
            <a:r>
              <a:rPr lang="en-US" sz="1800" dirty="0" smtClean="0">
                <a:latin typeface="Arial" pitchFamily="34" charset="0"/>
                <a:cs typeface="Arial" pitchFamily="34" charset="0"/>
              </a:rPr>
              <a:t>Individual </a:t>
            </a:r>
            <a:r>
              <a:rPr lang="en-US" sz="1800" dirty="0">
                <a:latin typeface="Arial" pitchFamily="34" charset="0"/>
                <a:cs typeface="Arial" pitchFamily="34" charset="0"/>
              </a:rPr>
              <a:t>protocols within a suite are often designed with a single purpose in mind. </a:t>
            </a:r>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Because </a:t>
            </a:r>
            <a:r>
              <a:rPr lang="en-US" sz="1800" dirty="0">
                <a:latin typeface="Arial" pitchFamily="34" charset="0"/>
                <a:cs typeface="Arial" pitchFamily="34" charset="0"/>
              </a:rPr>
              <a:t>each protocol module usually communicates with two others, they are commonly imagined as layers in a stack of protocols. </a:t>
            </a:r>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The </a:t>
            </a:r>
            <a:r>
              <a:rPr lang="en-US" sz="1800" dirty="0">
                <a:latin typeface="Arial" pitchFamily="34" charset="0"/>
                <a:cs typeface="Arial" pitchFamily="34" charset="0"/>
              </a:rPr>
              <a:t>lowest protocol always deals with "low-level", physical interaction of the hardware. Every higher layer adds more features. User applications usually deal only with the topmost layers</a:t>
            </a:r>
          </a:p>
        </p:txBody>
      </p:sp>
      <p:sp>
        <p:nvSpPr>
          <p:cNvPr id="5" name="Footer Placeholder 4"/>
          <p:cNvSpPr>
            <a:spLocks noGrp="1"/>
          </p:cNvSpPr>
          <p:nvPr>
            <p:ph type="ftr" sz="quarter" idx="11"/>
          </p:nvPr>
        </p:nvSpPr>
        <p:spPr>
          <a:xfrm>
            <a:off x="4953000" y="6477000"/>
            <a:ext cx="3200400" cy="304800"/>
          </a:xfrm>
        </p:spPr>
        <p:txBody>
          <a:bodyPr/>
          <a:lstStyle/>
          <a:p>
            <a:pPr>
              <a:defRPr/>
            </a:pPr>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6" name="Slide Number Placeholder 5"/>
          <p:cNvSpPr>
            <a:spLocks noGrp="1"/>
          </p:cNvSpPr>
          <p:nvPr>
            <p:ph type="sldNum" sz="quarter" idx="12"/>
          </p:nvPr>
        </p:nvSpPr>
        <p:spPr>
          <a:xfrm>
            <a:off x="8610600" y="6312932"/>
            <a:ext cx="506506" cy="373814"/>
          </a:xfrm>
        </p:spPr>
        <p:txBody>
          <a:bodyPr/>
          <a:lstStyle/>
          <a:p>
            <a:pPr>
              <a:defRPr/>
            </a:pPr>
            <a:fld id="{BD8367C4-6624-4A44-ACFB-C370C544FC76}" type="slidenum">
              <a:rPr lang="en-US" sz="1400" smtClean="0">
                <a:solidFill>
                  <a:schemeClr val="accent2">
                    <a:lumMod val="50000"/>
                  </a:schemeClr>
                </a:solidFill>
              </a:rPr>
              <a:pPr>
                <a:defRPr/>
              </a:pPr>
              <a:t>15</a:t>
            </a:fld>
            <a:endParaRPr lang="en-US" sz="1400" dirty="0">
              <a:solidFill>
                <a:schemeClr val="accent2">
                  <a:lumMod val="50000"/>
                </a:schemeClr>
              </a:solidFill>
            </a:endParaRPr>
          </a:p>
        </p:txBody>
      </p:sp>
      <p:pic>
        <p:nvPicPr>
          <p:cNvPr id="86018" name="Picture 2" descr="http://skogberg.eu/ia/img/protocolStac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091" y="990600"/>
            <a:ext cx="3581400" cy="48604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5943600"/>
            <a:ext cx="4572000" cy="73866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en-US" sz="1400" b="1" dirty="0" err="1" smtClean="0">
                <a:solidFill>
                  <a:schemeClr val="tx1"/>
                </a:solidFill>
                <a:latin typeface="Arial" pitchFamily="34" charset="0"/>
                <a:cs typeface="Arial" pitchFamily="34" charset="0"/>
              </a:rPr>
              <a:t>Thenewboston</a:t>
            </a:r>
            <a:r>
              <a:rPr lang="en-US" sz="1400" dirty="0" smtClean="0">
                <a:solidFill>
                  <a:schemeClr val="tx1"/>
                </a:solidFill>
                <a:latin typeface="Arial" pitchFamily="34" charset="0"/>
                <a:cs typeface="Arial" pitchFamily="34" charset="0"/>
              </a:rPr>
              <a:t>: </a:t>
            </a:r>
            <a:r>
              <a:rPr lang="en-US" sz="1400" dirty="0" smtClean="0">
                <a:latin typeface="Arial" pitchFamily="34" charset="0"/>
                <a:cs typeface="Arial" pitchFamily="34" charset="0"/>
              </a:rPr>
              <a:t>http</a:t>
            </a:r>
            <a:r>
              <a:rPr lang="en-US" sz="1400" dirty="0">
                <a:latin typeface="Arial" pitchFamily="34" charset="0"/>
                <a:cs typeface="Arial" pitchFamily="34" charset="0"/>
              </a:rPr>
              <a:t>://www.youtube.com/watch?v=ueVnSz_lXEs&amp;list=SP6gx4Cwl9DGBpuvPW0aHa7mKdn_k9SPKO</a:t>
            </a:r>
          </a:p>
        </p:txBody>
      </p:sp>
    </p:spTree>
    <p:extLst>
      <p:ext uri="{BB962C8B-B14F-4D97-AF65-F5344CB8AC3E}">
        <p14:creationId xmlns:p14="http://schemas.microsoft.com/office/powerpoint/2010/main" val="3803203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1"/>
          </p:nvPr>
        </p:nvSpPr>
        <p:spPr bwMode="auto">
          <a:xfrm>
            <a:off x="685800" y="6400800"/>
            <a:ext cx="3276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p>
        </p:txBody>
      </p:sp>
      <p:sp>
        <p:nvSpPr>
          <p:cNvPr id="31747" name="Slide Number Placeholder 4"/>
          <p:cNvSpPr>
            <a:spLocks noGrp="1"/>
          </p:cNvSpPr>
          <p:nvPr>
            <p:ph type="sldNum" sz="quarter" idx="12"/>
          </p:nvPr>
        </p:nvSpPr>
        <p:spPr bwMode="auto">
          <a:xfrm>
            <a:off x="8534400" y="6400800"/>
            <a:ext cx="533400" cy="3048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6A14F944-283D-4805-8454-B6FE74AD3BEB}" type="slidenum">
              <a:rPr lang="en-US" sz="1400" smtClean="0">
                <a:solidFill>
                  <a:schemeClr val="accent2">
                    <a:lumMod val="50000"/>
                  </a:schemeClr>
                </a:solidFill>
              </a:rPr>
              <a:pPr fontAlgn="base">
                <a:spcBef>
                  <a:spcPct val="0"/>
                </a:spcBef>
                <a:spcAft>
                  <a:spcPct val="0"/>
                </a:spcAft>
                <a:defRPr/>
              </a:pPr>
              <a:t>16</a:t>
            </a:fld>
            <a:endParaRPr lang="en-US" sz="1400" dirty="0" smtClean="0">
              <a:solidFill>
                <a:schemeClr val="accent2">
                  <a:lumMod val="50000"/>
                </a:schemeClr>
              </a:solidFill>
            </a:endParaRPr>
          </a:p>
        </p:txBody>
      </p:sp>
      <p:sp>
        <p:nvSpPr>
          <p:cNvPr id="6" name="Title 5"/>
          <p:cNvSpPr>
            <a:spLocks noGrp="1"/>
          </p:cNvSpPr>
          <p:nvPr>
            <p:ph type="title"/>
          </p:nvPr>
        </p:nvSpPr>
        <p:spPr>
          <a:xfrm>
            <a:off x="457200" y="274638"/>
            <a:ext cx="8229600" cy="792162"/>
          </a:xfrm>
        </p:spPr>
        <p:style>
          <a:lnRef idx="1">
            <a:schemeClr val="accent6"/>
          </a:lnRef>
          <a:fillRef idx="2">
            <a:schemeClr val="accent6"/>
          </a:fillRef>
          <a:effectRef idx="1">
            <a:schemeClr val="accent6"/>
          </a:effectRef>
          <a:fontRef idx="minor">
            <a:schemeClr val="dk1"/>
          </a:fontRef>
        </p:style>
        <p:txBody>
          <a:bodyPr/>
          <a:lstStyle/>
          <a:p>
            <a:pPr eaLnBrk="1" fontAlgn="auto" hangingPunct="1">
              <a:spcAft>
                <a:spcPts val="0"/>
              </a:spcAft>
              <a:defRPr/>
            </a:pPr>
            <a:r>
              <a:rPr lang="en-US" sz="3100" b="1" dirty="0" smtClean="0">
                <a:solidFill>
                  <a:schemeClr val="accent2">
                    <a:lumMod val="50000"/>
                  </a:schemeClr>
                </a:solidFill>
                <a:latin typeface="Arial" pitchFamily="34" charset="0"/>
                <a:cs typeface="Arial" pitchFamily="34" charset="0"/>
              </a:rPr>
              <a:t>Connecting via Mobile Network </a:t>
            </a:r>
            <a:r>
              <a:rPr lang="en-US" sz="3600" dirty="0" smtClean="0"/>
              <a:t>	</a:t>
            </a:r>
            <a:endParaRPr lang="en-US" sz="1400" dirty="0">
              <a:solidFill>
                <a:schemeClr val="tx1"/>
              </a:solidFill>
              <a:latin typeface="Arial" pitchFamily="34" charset="0"/>
              <a:cs typeface="Arial" pitchFamily="34" charset="0"/>
            </a:endParaRPr>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3592381514"/>
              </p:ext>
            </p:extLst>
          </p:nvPr>
        </p:nvGraphicFramePr>
        <p:xfrm>
          <a:off x="685800" y="1447800"/>
          <a:ext cx="7924800" cy="4944609"/>
        </p:xfrm>
        <a:graphic>
          <a:graphicData uri="http://schemas.openxmlformats.org/drawingml/2006/table">
            <a:tbl>
              <a:tblPr firstRow="1" bandRow="1">
                <a:tableStyleId>{5C22544A-7EE6-4342-B048-85BDC9FD1C3A}</a:tableStyleId>
              </a:tblPr>
              <a:tblGrid>
                <a:gridCol w="1557867"/>
                <a:gridCol w="4464981"/>
                <a:gridCol w="1901952"/>
              </a:tblGrid>
              <a:tr h="581403">
                <a:tc>
                  <a:txBody>
                    <a:bodyPr/>
                    <a:lstStyle/>
                    <a:p>
                      <a:r>
                        <a:rPr lang="en-US" sz="1400" b="1" dirty="0" smtClean="0">
                          <a:latin typeface="Arial" pitchFamily="34" charset="0"/>
                          <a:cs typeface="Arial" pitchFamily="34" charset="0"/>
                        </a:rPr>
                        <a:t>Technology</a:t>
                      </a:r>
                      <a:endParaRPr lang="en-US" sz="1400" b="1"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Abbreviation Meaning</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Connection Speed</a:t>
                      </a:r>
                      <a:endParaRPr lang="en-US" sz="1400" dirty="0">
                        <a:latin typeface="Arial" pitchFamily="34" charset="0"/>
                        <a:cs typeface="Arial" pitchFamily="34" charset="0"/>
                      </a:endParaRPr>
                    </a:p>
                  </a:txBody>
                  <a:tcPr/>
                </a:tc>
              </a:tr>
              <a:tr h="581403">
                <a:tc>
                  <a:txBody>
                    <a:bodyPr/>
                    <a:lstStyle/>
                    <a:p>
                      <a:r>
                        <a:rPr lang="en-US" b="1" dirty="0" smtClean="0">
                          <a:latin typeface="Arial" pitchFamily="34" charset="0"/>
                          <a:cs typeface="Arial" pitchFamily="34" charset="0"/>
                        </a:rPr>
                        <a:t>GPRS</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General Packet Radio Service (2-3G GSM)</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128 kb/s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EDGE</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Enhanced Data for GSM Evolution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Up to 476 kb/s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HSPA</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High-Speed</a:t>
                      </a:r>
                      <a:r>
                        <a:rPr lang="en-US" baseline="0" dirty="0" smtClean="0">
                          <a:latin typeface="Arial" pitchFamily="34" charset="0"/>
                          <a:cs typeface="Arial" pitchFamily="34" charset="0"/>
                        </a:rPr>
                        <a:t> Packet Access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Up to 1 </a:t>
                      </a:r>
                      <a:r>
                        <a:rPr lang="en-US" dirty="0" err="1" smtClean="0">
                          <a:latin typeface="Arial" pitchFamily="34" charset="0"/>
                          <a:cs typeface="Arial" pitchFamily="34" charset="0"/>
                        </a:rPr>
                        <a:t>Mbit</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3G</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Third Generation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384 kb/s to 2 </a:t>
                      </a:r>
                      <a:r>
                        <a:rPr lang="en-US" dirty="0" err="1" smtClean="0">
                          <a:latin typeface="Arial" pitchFamily="34" charset="0"/>
                          <a:cs typeface="Arial" pitchFamily="34" charset="0"/>
                        </a:rPr>
                        <a:t>Mbit</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solidFill>
                      <a:schemeClr val="accent1">
                        <a:lumMod val="40000"/>
                        <a:lumOff val="60000"/>
                      </a:schemeClr>
                    </a:solidFill>
                  </a:tcPr>
                </a:tc>
              </a:tr>
              <a:tr h="621376">
                <a:tc>
                  <a:txBody>
                    <a:bodyPr/>
                    <a:lstStyle/>
                    <a:p>
                      <a:r>
                        <a:rPr lang="en-US" b="1" dirty="0" smtClean="0">
                          <a:latin typeface="Arial" pitchFamily="34" charset="0"/>
                          <a:cs typeface="Arial" pitchFamily="34" charset="0"/>
                        </a:rPr>
                        <a:t>HSDPA</a:t>
                      </a:r>
                    </a:p>
                    <a:p>
                      <a:r>
                        <a:rPr lang="en-US" b="1" dirty="0" smtClean="0">
                          <a:latin typeface="Arial" pitchFamily="34" charset="0"/>
                          <a:cs typeface="Arial" pitchFamily="34" charset="0"/>
                        </a:rPr>
                        <a:t>(“3.5G”)</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High-Speed Downlink Packet Access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14.4Mbit/s</a:t>
                      </a:r>
                      <a:endParaRPr lang="en-US" dirty="0">
                        <a:latin typeface="Arial" pitchFamily="34" charset="0"/>
                        <a:cs typeface="Arial" pitchFamily="34" charset="0"/>
                      </a:endParaRPr>
                    </a:p>
                  </a:txBody>
                  <a:tcPr>
                    <a:solidFill>
                      <a:schemeClr val="accent1">
                        <a:lumMod val="40000"/>
                        <a:lumOff val="60000"/>
                      </a:schemeClr>
                    </a:solidFill>
                  </a:tcPr>
                </a:tc>
              </a:tr>
              <a:tr h="621376">
                <a:tc>
                  <a:txBody>
                    <a:bodyPr/>
                    <a:lstStyle/>
                    <a:p>
                      <a:r>
                        <a:rPr lang="en-US" b="1" dirty="0" smtClean="0">
                          <a:latin typeface="Arial" pitchFamily="34" charset="0"/>
                          <a:cs typeface="Arial" pitchFamily="34" charset="0"/>
                        </a:rPr>
                        <a:t>4G </a:t>
                      </a:r>
                      <a:r>
                        <a:rPr lang="en-US" b="1" dirty="0" err="1" smtClean="0">
                          <a:latin typeface="Arial" pitchFamily="34" charset="0"/>
                          <a:cs typeface="Arial" pitchFamily="34" charset="0"/>
                        </a:rPr>
                        <a:t>WiMax</a:t>
                      </a:r>
                      <a:endParaRPr lang="en-US" b="1" dirty="0" smtClean="0">
                        <a:latin typeface="Arial" pitchFamily="34" charset="0"/>
                        <a:cs typeface="Arial" pitchFamily="34" charset="0"/>
                      </a:endParaRPr>
                    </a:p>
                    <a:p>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Worldwide Interoperability for Microwave Access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128Mbit/s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4G LTE</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Long Term Evolution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300Mbit/s to 1Gbit/s</a:t>
                      </a:r>
                      <a:endParaRPr lang="en-US" dirty="0">
                        <a:latin typeface="Arial" pitchFamily="34" charset="0"/>
                        <a:cs typeface="Arial" pitchFamily="34" charset="0"/>
                      </a:endParaRPr>
                    </a:p>
                  </a:txBody>
                  <a:tcPr>
                    <a:solidFill>
                      <a:schemeClr val="accent1">
                        <a:lumMod val="40000"/>
                        <a:lumOff val="60000"/>
                      </a:schemeClr>
                    </a:solidFill>
                  </a:tcPr>
                </a:tc>
              </a:tr>
            </a:tbl>
          </a:graphicData>
        </a:graphic>
      </p:graphicFrame>
    </p:spTree>
    <p:extLst>
      <p:ext uri="{BB962C8B-B14F-4D97-AF65-F5344CB8AC3E}">
        <p14:creationId xmlns:p14="http://schemas.microsoft.com/office/powerpoint/2010/main" val="1570046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19"/>
          <p:cNvGraphicFramePr>
            <a:graphicFrameLocks noGrp="1"/>
          </p:cNvGraphicFramePr>
          <p:nvPr>
            <p:ph sz="half" idx="2"/>
            <p:extLst>
              <p:ext uri="{D42A27DB-BD31-4B8C-83A1-F6EECF244321}">
                <p14:modId xmlns:p14="http://schemas.microsoft.com/office/powerpoint/2010/main" val="2269306992"/>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762000" y="6400800"/>
            <a:ext cx="34685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17</a:t>
            </a:fld>
            <a:endParaRPr lang="en-US" sz="1400" dirty="0">
              <a:solidFill>
                <a:schemeClr val="accent2">
                  <a:lumMod val="50000"/>
                </a:schemeClr>
              </a:solidFill>
            </a:endParaRPr>
          </a:p>
        </p:txBody>
      </p:sp>
      <p:sp>
        <p:nvSpPr>
          <p:cNvPr id="17" name="Title 16"/>
          <p:cNvSpPr>
            <a:spLocks noGrp="1"/>
          </p:cNvSpPr>
          <p:nvPr>
            <p:ph type="title"/>
          </p:nvPr>
        </p:nvSpPr>
        <p:spPr>
          <a:xfrm>
            <a:off x="152400" y="457200"/>
            <a:ext cx="4495800" cy="990600"/>
          </a:xfrm>
        </p:spPr>
        <p:style>
          <a:lnRef idx="1">
            <a:schemeClr val="accent6"/>
          </a:lnRef>
          <a:fillRef idx="2">
            <a:schemeClr val="accent6"/>
          </a:fillRef>
          <a:effectRef idx="1">
            <a:schemeClr val="accent6"/>
          </a:effectRef>
          <a:fontRef idx="minor">
            <a:schemeClr val="dk1"/>
          </a:fontRef>
        </p:style>
        <p:txBody>
          <a:bodyPr>
            <a:noAutofit/>
          </a:bodyPr>
          <a:lstStyle/>
          <a:p>
            <a:r>
              <a:rPr lang="en-US" sz="4000" b="1" dirty="0" smtClean="0">
                <a:solidFill>
                  <a:schemeClr val="accent2">
                    <a:lumMod val="50000"/>
                  </a:schemeClr>
                </a:solidFill>
              </a:rPr>
              <a:t>Mobile Ecosystem</a:t>
            </a:r>
            <a:endParaRPr lang="en-US" sz="4000" b="1" dirty="0">
              <a:solidFill>
                <a:schemeClr val="accent2">
                  <a:lumMod val="50000"/>
                </a:schemeClr>
              </a:solidFill>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634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724400" y="1828800"/>
            <a:ext cx="4038600" cy="4191000"/>
          </a:xfrm>
        </p:spPr>
        <p:style>
          <a:lnRef idx="1">
            <a:schemeClr val="accent3"/>
          </a:lnRef>
          <a:fillRef idx="2">
            <a:schemeClr val="accent3"/>
          </a:fillRef>
          <a:effectRef idx="1">
            <a:schemeClr val="accent3"/>
          </a:effectRef>
          <a:fontRef idx="minor">
            <a:schemeClr val="dk1"/>
          </a:fontRef>
        </p:style>
        <p:txBody>
          <a:bodyPr>
            <a:normAutofit/>
          </a:bodyPr>
          <a:lstStyle/>
          <a:p>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Manufacture determines and affects:</a:t>
            </a:r>
          </a:p>
          <a:p>
            <a:r>
              <a:rPr lang="en-US" sz="2000" dirty="0" smtClean="0">
                <a:latin typeface="Arial" pitchFamily="34" charset="0"/>
                <a:cs typeface="Arial" pitchFamily="34" charset="0"/>
              </a:rPr>
              <a:t>1. OS Hardware and Firmware (Software)</a:t>
            </a:r>
          </a:p>
          <a:p>
            <a:r>
              <a:rPr lang="en-US" sz="2000" dirty="0" smtClean="0">
                <a:latin typeface="Arial" pitchFamily="34" charset="0"/>
                <a:cs typeface="Arial" pitchFamily="34" charset="0"/>
              </a:rPr>
              <a:t>2. Mobile Platform</a:t>
            </a:r>
          </a:p>
          <a:p>
            <a:r>
              <a:rPr lang="en-US" sz="2000" dirty="0" smtClean="0">
                <a:latin typeface="Arial" pitchFamily="34" charset="0"/>
                <a:cs typeface="Arial" pitchFamily="34" charset="0"/>
              </a:rPr>
              <a:t>3.Mobile Browsers</a:t>
            </a:r>
          </a:p>
          <a:p>
            <a:r>
              <a:rPr lang="en-US" sz="2000" dirty="0" smtClean="0">
                <a:latin typeface="Arial" pitchFamily="34" charset="0"/>
                <a:cs typeface="Arial" pitchFamily="34" charset="0"/>
              </a:rPr>
              <a:t>4. Devices</a:t>
            </a:r>
          </a:p>
          <a:p>
            <a:r>
              <a:rPr lang="en-US" sz="2000" dirty="0" smtClean="0">
                <a:latin typeface="Arial" pitchFamily="34" charset="0"/>
                <a:cs typeface="Arial" pitchFamily="34" charset="0"/>
              </a:rPr>
              <a:t>5. Ways of future technology</a:t>
            </a:r>
          </a:p>
          <a:p>
            <a:r>
              <a:rPr lang="en-US" sz="2000" dirty="0" smtClean="0">
                <a:latin typeface="Arial" pitchFamily="34" charset="0"/>
                <a:cs typeface="Arial" pitchFamily="34" charset="0"/>
              </a:rPr>
              <a:t>6. The model and approach of Mobile Testing  </a:t>
            </a:r>
            <a:endParaRPr lang="en-US" sz="2000" dirty="0">
              <a:latin typeface="Arial" pitchFamily="34" charset="0"/>
              <a:cs typeface="Arial" pitchFamily="34" charset="0"/>
            </a:endParaRPr>
          </a:p>
        </p:txBody>
      </p:sp>
      <p:sp>
        <p:nvSpPr>
          <p:cNvPr id="2" name="Footer Placeholder 1"/>
          <p:cNvSpPr>
            <a:spLocks noGrp="1"/>
          </p:cNvSpPr>
          <p:nvPr>
            <p:ph type="ftr" sz="quarter" idx="11"/>
          </p:nvPr>
        </p:nvSpPr>
        <p:spPr>
          <a:xfrm>
            <a:off x="685800" y="6324600"/>
            <a:ext cx="37733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18</a:t>
            </a:fld>
            <a:endParaRPr lang="en-US" sz="1400" dirty="0">
              <a:solidFill>
                <a:schemeClr val="accent2">
                  <a:lumMod val="50000"/>
                </a:schemeClr>
              </a:solidFill>
            </a:endParaRPr>
          </a:p>
        </p:txBody>
      </p:sp>
      <p:sp>
        <p:nvSpPr>
          <p:cNvPr id="4" name="Title 3"/>
          <p:cNvSpPr>
            <a:spLocks noGrp="1"/>
          </p:cNvSpPr>
          <p:nvPr>
            <p:ph type="title"/>
          </p:nvPr>
        </p:nvSpPr>
        <p:spPr>
          <a:xfrm>
            <a:off x="228600" y="274638"/>
            <a:ext cx="8686800" cy="1096962"/>
          </a:xfrm>
        </p:spPr>
        <p:style>
          <a:lnRef idx="1">
            <a:schemeClr val="accent6"/>
          </a:lnRef>
          <a:fillRef idx="2">
            <a:schemeClr val="accent6"/>
          </a:fillRef>
          <a:effectRef idx="1">
            <a:schemeClr val="accent6"/>
          </a:effectRef>
          <a:fontRef idx="minor">
            <a:schemeClr val="dk1"/>
          </a:fontRef>
        </p:style>
        <p:txBody>
          <a:bodyPr>
            <a:noAutofit/>
          </a:bodyPr>
          <a:lstStyle/>
          <a:p>
            <a:pPr>
              <a:lnSpc>
                <a:spcPct val="100000"/>
              </a:lnSpc>
            </a:pPr>
            <a:r>
              <a:rPr lang="en-US" sz="3200" b="1" dirty="0" smtClean="0">
                <a:solidFill>
                  <a:schemeClr val="accent2">
                    <a:lumMod val="50000"/>
                  </a:schemeClr>
                </a:solidFill>
                <a:latin typeface="Arial" pitchFamily="34" charset="0"/>
                <a:cs typeface="Arial" pitchFamily="34" charset="0"/>
              </a:rPr>
              <a:t>What is depends on Makers/Manufactures in Mobile Testing</a:t>
            </a:r>
            <a:endParaRPr lang="en-US" sz="3200" b="1" dirty="0">
              <a:solidFill>
                <a:schemeClr val="accent2">
                  <a:lumMod val="50000"/>
                </a:schemeClr>
              </a:solidFill>
              <a:latin typeface="Arial" pitchFamily="34" charset="0"/>
              <a:cs typeface="Arial" pitchFamily="34" charset="0"/>
            </a:endParaRPr>
          </a:p>
        </p:txBody>
      </p:sp>
      <p:pic>
        <p:nvPicPr>
          <p:cNvPr id="3074" name="Picture 2" descr="http://nuavasolutions.com/mobile_marke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362200"/>
            <a:ext cx="4114800" cy="273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684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3964" y="320040"/>
            <a:ext cx="8645236" cy="746760"/>
          </a:xfrm>
        </p:spPr>
        <p:style>
          <a:lnRef idx="1">
            <a:schemeClr val="accent6"/>
          </a:lnRef>
          <a:fillRef idx="2">
            <a:schemeClr val="accent6"/>
          </a:fillRef>
          <a:effectRef idx="1">
            <a:schemeClr val="accent6"/>
          </a:effectRef>
          <a:fontRef idx="minor">
            <a:schemeClr val="dk1"/>
          </a:fontRef>
        </p:style>
        <p:txBody>
          <a:bodyPr>
            <a:normAutofit fontScale="90000"/>
          </a:bodyPr>
          <a:lstStyle/>
          <a:p>
            <a:pPr eaLnBrk="1" fontAlgn="auto" hangingPunct="1">
              <a:spcAft>
                <a:spcPts val="0"/>
              </a:spcAft>
              <a:defRPr/>
            </a:pPr>
            <a:r>
              <a:rPr lang="en-US" sz="3200" b="1" dirty="0" smtClean="0">
                <a:solidFill>
                  <a:schemeClr val="accent2">
                    <a:lumMod val="50000"/>
                  </a:schemeClr>
                </a:solidFill>
                <a:latin typeface="Arial" pitchFamily="34" charset="0"/>
                <a:cs typeface="Arial" pitchFamily="34" charset="0"/>
              </a:rPr>
              <a:t>Mobile Phones Makers/Manufactures/Vendors</a:t>
            </a:r>
            <a:endParaRPr lang="en-US" sz="3200" b="1" dirty="0">
              <a:solidFill>
                <a:schemeClr val="accent2">
                  <a:lumMod val="50000"/>
                </a:schemeClr>
              </a:solidFill>
              <a:latin typeface="Arial" pitchFamily="34" charset="0"/>
              <a:cs typeface="Arial" pitchFamily="34" charset="0"/>
            </a:endParaRPr>
          </a:p>
        </p:txBody>
      </p:sp>
      <p:sp>
        <p:nvSpPr>
          <p:cNvPr id="27651" name="Footer Placeholder 4"/>
          <p:cNvSpPr>
            <a:spLocks noGrp="1"/>
          </p:cNvSpPr>
          <p:nvPr>
            <p:ph type="ftr" sz="quarter" idx="11"/>
          </p:nvPr>
        </p:nvSpPr>
        <p:spPr bwMode="auto">
          <a:xfrm>
            <a:off x="4648200" y="6400800"/>
            <a:ext cx="3733800" cy="233363"/>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smtClean="0">
                <a:solidFill>
                  <a:schemeClr val="accent2">
                    <a:lumMod val="50000"/>
                  </a:schemeClr>
                </a:solidFill>
              </a:rPr>
              <a:t>Copyright Ivette Doss 2013</a:t>
            </a:r>
            <a:endParaRPr lang="en-US" dirty="0" smtClean="0">
              <a:solidFill>
                <a:schemeClr val="accent2">
                  <a:lumMod val="50000"/>
                </a:schemeClr>
              </a:solidFill>
            </a:endParaRPr>
          </a:p>
        </p:txBody>
      </p:sp>
      <p:sp>
        <p:nvSpPr>
          <p:cNvPr id="27652" name="Slide Number Placeholder 5"/>
          <p:cNvSpPr>
            <a:spLocks noGrp="1"/>
          </p:cNvSpPr>
          <p:nvPr>
            <p:ph type="sldNum" sz="quarter" idx="12"/>
          </p:nvPr>
        </p:nvSpPr>
        <p:spPr bwMode="auto">
          <a:xfrm>
            <a:off x="8382000" y="64008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F0F4D3F8-A28C-4F0F-9E39-CDA93EC47FE9}" type="slidenum">
              <a:rPr lang="en-US" smtClean="0">
                <a:solidFill>
                  <a:schemeClr val="accent2">
                    <a:lumMod val="50000"/>
                  </a:schemeClr>
                </a:solidFill>
              </a:rPr>
              <a:pPr fontAlgn="base">
                <a:spcBef>
                  <a:spcPct val="0"/>
                </a:spcBef>
                <a:spcAft>
                  <a:spcPct val="0"/>
                </a:spcAft>
                <a:defRPr/>
              </a:pPr>
              <a:t>19</a:t>
            </a:fld>
            <a:endParaRPr lang="en-US" dirty="0" smtClean="0">
              <a:solidFill>
                <a:schemeClr val="accent2">
                  <a:lumMod val="50000"/>
                </a:schemeClr>
              </a:solidFill>
            </a:endParaRPr>
          </a:p>
        </p:txBody>
      </p:sp>
      <p:pic>
        <p:nvPicPr>
          <p:cNvPr id="27653" name="Picture 2" descr="C:\Users\IVA\Pictures\Webinar\android-manufacturers-logo-copy[1].jpg"/>
          <p:cNvPicPr>
            <a:picLocks noChangeAspect="1" noChangeArrowheads="1"/>
          </p:cNvPicPr>
          <p:nvPr/>
        </p:nvPicPr>
        <p:blipFill>
          <a:blip r:embed="rId2" cstate="print"/>
          <a:srcRect/>
          <a:stretch>
            <a:fillRect/>
          </a:stretch>
        </p:blipFill>
        <p:spPr bwMode="auto">
          <a:xfrm>
            <a:off x="3505200" y="1447800"/>
            <a:ext cx="4800600" cy="4800600"/>
          </a:xfrm>
          <a:prstGeom prst="rect">
            <a:avLst/>
          </a:prstGeom>
          <a:noFill/>
          <a:ln w="9525">
            <a:noFill/>
            <a:miter lim="800000"/>
            <a:headEnd/>
            <a:tailEnd/>
          </a:ln>
        </p:spPr>
      </p:pic>
      <p:pic>
        <p:nvPicPr>
          <p:cNvPr id="27654" name="Picture 3" descr="C:\Users\IVA\Pictures\Webinar\nokia_logo_091005548981_640x360[1].jpg"/>
          <p:cNvPicPr>
            <a:picLocks noChangeAspect="1" noChangeArrowheads="1"/>
          </p:cNvPicPr>
          <p:nvPr/>
        </p:nvPicPr>
        <p:blipFill>
          <a:blip r:embed="rId3" cstate="print"/>
          <a:srcRect/>
          <a:stretch>
            <a:fillRect/>
          </a:stretch>
        </p:blipFill>
        <p:spPr bwMode="auto">
          <a:xfrm>
            <a:off x="533400" y="2057400"/>
            <a:ext cx="2506663" cy="1409700"/>
          </a:xfrm>
          <a:prstGeom prst="rect">
            <a:avLst/>
          </a:prstGeom>
          <a:noFill/>
          <a:ln w="9525">
            <a:noFill/>
            <a:miter lim="800000"/>
            <a:headEnd/>
            <a:tailEnd/>
          </a:ln>
        </p:spPr>
      </p:pic>
      <p:pic>
        <p:nvPicPr>
          <p:cNvPr id="27655" name="Picture 4" descr="C:\Users\IVA\Pictures\Webinar\iphone_logo[1].gif"/>
          <p:cNvPicPr>
            <a:picLocks noChangeAspect="1" noChangeArrowheads="1"/>
          </p:cNvPicPr>
          <p:nvPr/>
        </p:nvPicPr>
        <p:blipFill>
          <a:blip r:embed="rId4" cstate="print"/>
          <a:srcRect/>
          <a:stretch>
            <a:fillRect/>
          </a:stretch>
        </p:blipFill>
        <p:spPr bwMode="auto">
          <a:xfrm>
            <a:off x="994568" y="4114800"/>
            <a:ext cx="1584325" cy="1143000"/>
          </a:xfrm>
          <a:prstGeom prst="rect">
            <a:avLst/>
          </a:prstGeom>
          <a:noFill/>
          <a:ln w="9525">
            <a:noFill/>
            <a:miter lim="800000"/>
            <a:headEnd/>
            <a:tailEnd/>
          </a:ln>
        </p:spPr>
      </p:pic>
    </p:spTree>
    <p:extLst>
      <p:ext uri="{BB962C8B-B14F-4D97-AF65-F5344CB8AC3E}">
        <p14:creationId xmlns:p14="http://schemas.microsoft.com/office/powerpoint/2010/main" val="1022174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85800" y="6393307"/>
            <a:ext cx="4154328"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72513" y="6379860"/>
            <a:ext cx="381000" cy="365125"/>
          </a:xfrm>
        </p:spPr>
        <p:txBody>
          <a:bodyPr/>
          <a:lstStyle/>
          <a:p>
            <a:fld id="{B6F15528-21DE-4FAA-801E-634DDDAF4B2B}" type="slidenum">
              <a:rPr lang="en-US" sz="1400" smtClean="0">
                <a:solidFill>
                  <a:schemeClr val="tx1"/>
                </a:solidFill>
              </a:rPr>
              <a:pPr/>
              <a:t>2</a:t>
            </a:fld>
            <a:endParaRPr lang="en-US" sz="1400" dirty="0">
              <a:solidFill>
                <a:schemeClr val="tx1"/>
              </a:solidFill>
            </a:endParaRPr>
          </a:p>
        </p:txBody>
      </p:sp>
      <p:pic>
        <p:nvPicPr>
          <p:cNvPr id="1026" name="Picture 2" descr="http://www.palgrave-journals.com/jit/journal/v24/n2/images/jit200834f4.jpg"/>
          <p:cNvPicPr>
            <a:picLocks noChangeAspect="1" noChangeArrowheads="1"/>
          </p:cNvPicPr>
          <p:nvPr/>
        </p:nvPicPr>
        <p:blipFill>
          <a:blip r:embed="rId2" cstate="print"/>
          <a:srcRect/>
          <a:stretch>
            <a:fillRect/>
          </a:stretch>
        </p:blipFill>
        <p:spPr bwMode="auto">
          <a:xfrm>
            <a:off x="381000" y="609600"/>
            <a:ext cx="8291513" cy="5271425"/>
          </a:xfrm>
          <a:prstGeom prst="rect">
            <a:avLst/>
          </a:prstGeom>
          <a:noFill/>
        </p:spPr>
      </p:pic>
      <p:sp>
        <p:nvSpPr>
          <p:cNvPr id="6" name="Rectangle 5"/>
          <p:cNvSpPr/>
          <p:nvPr/>
        </p:nvSpPr>
        <p:spPr>
          <a:xfrm>
            <a:off x="228600" y="6096000"/>
            <a:ext cx="71628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t>http://www.mobileappstesting.com/getting-started-with-mobile-apps-testing</a:t>
            </a:r>
            <a:r>
              <a:rPr lang="en-US" sz="1200" dirty="0" smtClean="0"/>
              <a:t>/</a:t>
            </a:r>
            <a:endParaRPr lang="en-US" sz="1200" dirty="0"/>
          </a:p>
        </p:txBody>
      </p:sp>
    </p:spTree>
    <p:extLst>
      <p:ext uri="{BB962C8B-B14F-4D97-AF65-F5344CB8AC3E}">
        <p14:creationId xmlns:p14="http://schemas.microsoft.com/office/powerpoint/2010/main" val="4221441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19"/>
          <p:cNvGraphicFramePr>
            <a:graphicFrameLocks noGrp="1"/>
          </p:cNvGraphicFramePr>
          <p:nvPr>
            <p:ph sz="half" idx="2"/>
            <p:extLst>
              <p:ext uri="{D42A27DB-BD31-4B8C-83A1-F6EECF244321}">
                <p14:modId xmlns:p14="http://schemas.microsoft.com/office/powerpoint/2010/main" val="3398453195"/>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685800" y="6324600"/>
            <a:ext cx="3468528"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20</a:t>
            </a:fld>
            <a:endParaRPr lang="en-US" sz="1400" dirty="0">
              <a:solidFill>
                <a:schemeClr val="accent2">
                  <a:lumMod val="50000"/>
                </a:schemeClr>
              </a:solidFill>
            </a:endParaRPr>
          </a:p>
        </p:txBody>
      </p:sp>
      <p:sp>
        <p:nvSpPr>
          <p:cNvPr id="17" name="Title 16"/>
          <p:cNvSpPr>
            <a:spLocks noGrp="1"/>
          </p:cNvSpPr>
          <p:nvPr>
            <p:ph type="title"/>
          </p:nvPr>
        </p:nvSpPr>
        <p:spPr>
          <a:xfrm>
            <a:off x="152400" y="457200"/>
            <a:ext cx="4572000" cy="990600"/>
          </a:xfrm>
        </p:spPr>
        <p:style>
          <a:lnRef idx="1">
            <a:schemeClr val="accent6"/>
          </a:lnRef>
          <a:fillRef idx="2">
            <a:schemeClr val="accent6"/>
          </a:fillRef>
          <a:effectRef idx="1">
            <a:schemeClr val="accent6"/>
          </a:effectRef>
          <a:fontRef idx="minor">
            <a:schemeClr val="dk1"/>
          </a:fontRef>
        </p:style>
        <p:txBody>
          <a:bodyPr>
            <a:noAutofit/>
          </a:bodyPr>
          <a:lstStyle/>
          <a:p>
            <a:r>
              <a:rPr lang="en-US" sz="4000" b="1" dirty="0" smtClean="0">
                <a:solidFill>
                  <a:schemeClr val="accent2">
                    <a:lumMod val="50000"/>
                  </a:schemeClr>
                </a:solidFill>
              </a:rPr>
              <a:t>Mobile Ecosystem</a:t>
            </a:r>
            <a:endParaRPr lang="en-US" sz="4000" b="1" dirty="0">
              <a:solidFill>
                <a:schemeClr val="accent2">
                  <a:lumMod val="50000"/>
                </a:schemeClr>
              </a:solidFill>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7" cstate="print"/>
          <a:srcRect/>
          <a:stretch>
            <a:fillRect/>
          </a:stretch>
        </p:blipFill>
        <p:spPr bwMode="auto">
          <a:xfrm>
            <a:off x="304800" y="19050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694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IVA\Pictures\LOGOS\enterprise-mobile-devices-20113[1].jpg"/>
          <p:cNvPicPr>
            <a:picLocks noGrp="1" noChangeAspect="1" noChangeArrowheads="1"/>
          </p:cNvPicPr>
          <p:nvPr>
            <p:ph sz="half" idx="4294967295"/>
          </p:nvPr>
        </p:nvPicPr>
        <p:blipFill>
          <a:blip r:embed="rId2" cstate="print"/>
          <a:stretch>
            <a:fillRect/>
          </a:stretch>
        </p:blipFill>
        <p:spPr bwMode="auto">
          <a:xfrm>
            <a:off x="457200" y="1600200"/>
            <a:ext cx="5562600" cy="3575957"/>
          </a:xfrm>
          <a:prstGeom prst="rect">
            <a:avLst/>
          </a:prstGeom>
          <a:noFill/>
        </p:spPr>
      </p:pic>
      <p:sp>
        <p:nvSpPr>
          <p:cNvPr id="7" name="Content Placeholder 6"/>
          <p:cNvSpPr>
            <a:spLocks noGrp="1"/>
          </p:cNvSpPr>
          <p:nvPr>
            <p:ph sz="half" idx="2"/>
          </p:nvPr>
        </p:nvSpPr>
        <p:spPr>
          <a:xfrm>
            <a:off x="4800600" y="3962400"/>
            <a:ext cx="4038600" cy="2328671"/>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endParaRPr lang="en-US" sz="2000" dirty="0" smtClean="0"/>
          </a:p>
          <a:p>
            <a:r>
              <a:rPr lang="en-US" sz="2000" dirty="0" smtClean="0">
                <a:latin typeface="Arial" pitchFamily="34" charset="0"/>
                <a:cs typeface="Arial" pitchFamily="34" charset="0"/>
              </a:rPr>
              <a:t>1. Form Factor</a:t>
            </a:r>
          </a:p>
          <a:p>
            <a:r>
              <a:rPr lang="en-US" sz="2000" dirty="0" smtClean="0">
                <a:latin typeface="Arial" pitchFamily="34" charset="0"/>
                <a:cs typeface="Arial" pitchFamily="34" charset="0"/>
              </a:rPr>
              <a:t>2. Hard and Software</a:t>
            </a:r>
          </a:p>
          <a:p>
            <a:r>
              <a:rPr lang="en-US" sz="2000" dirty="0" smtClean="0">
                <a:latin typeface="Arial" pitchFamily="34" charset="0"/>
                <a:cs typeface="Arial" pitchFamily="34" charset="0"/>
              </a:rPr>
              <a:t>3. Features and Options</a:t>
            </a:r>
          </a:p>
          <a:p>
            <a:r>
              <a:rPr lang="en-US" sz="2000" dirty="0" smtClean="0">
                <a:latin typeface="Arial" pitchFamily="34" charset="0"/>
                <a:cs typeface="Arial" pitchFamily="34" charset="0"/>
              </a:rPr>
              <a:t>4. UI</a:t>
            </a:r>
          </a:p>
          <a:p>
            <a:r>
              <a:rPr lang="en-US" sz="2000" dirty="0" smtClean="0">
                <a:latin typeface="Arial" pitchFamily="34" charset="0"/>
                <a:cs typeface="Arial" pitchFamily="34" charset="0"/>
              </a:rPr>
              <a:t>5. Target in Testing Planning</a:t>
            </a:r>
          </a:p>
          <a:p>
            <a:pPr>
              <a:buNone/>
            </a:pPr>
            <a:r>
              <a:rPr lang="en-US" dirty="0" smtClean="0"/>
              <a:t> </a:t>
            </a:r>
            <a:endParaRPr lang="en-US" dirty="0"/>
          </a:p>
        </p:txBody>
      </p:sp>
      <p:sp>
        <p:nvSpPr>
          <p:cNvPr id="4" name="Footer Placeholder 3"/>
          <p:cNvSpPr>
            <a:spLocks noGrp="1"/>
          </p:cNvSpPr>
          <p:nvPr>
            <p:ph type="ftr" sz="quarter" idx="11"/>
          </p:nvPr>
        </p:nvSpPr>
        <p:spPr>
          <a:xfrm>
            <a:off x="762000" y="6324600"/>
            <a:ext cx="40781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21</a:t>
            </a:fld>
            <a:endParaRPr lang="en-US" sz="1400" dirty="0">
              <a:solidFill>
                <a:schemeClr val="accent2">
                  <a:lumMod val="50000"/>
                </a:schemeClr>
              </a:solidFill>
            </a:endParaRPr>
          </a:p>
        </p:txBody>
      </p:sp>
      <p:sp>
        <p:nvSpPr>
          <p:cNvPr id="6" name="Title 5"/>
          <p:cNvSpPr>
            <a:spLocks noGrp="1"/>
          </p:cNvSpPr>
          <p:nvPr>
            <p:ph type="title"/>
          </p:nvPr>
        </p:nvSpPr>
        <p:spPr>
          <a:xfrm>
            <a:off x="152400" y="274638"/>
            <a:ext cx="8763000" cy="1096962"/>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l">
              <a:lnSpc>
                <a:spcPct val="100000"/>
              </a:lnSpc>
            </a:pPr>
            <a:r>
              <a:rPr lang="en-US" sz="3100" b="1" dirty="0" smtClean="0">
                <a:solidFill>
                  <a:schemeClr val="accent2">
                    <a:lumMod val="50000"/>
                  </a:schemeClr>
                </a:solidFill>
                <a:latin typeface="Arial" pitchFamily="34" charset="0"/>
                <a:cs typeface="Arial" pitchFamily="34" charset="0"/>
              </a:rPr>
              <a:t/>
            </a:r>
            <a:br>
              <a:rPr lang="en-US" sz="3100" b="1" dirty="0" smtClean="0">
                <a:solidFill>
                  <a:schemeClr val="accent2">
                    <a:lumMod val="50000"/>
                  </a:schemeClr>
                </a:solidFill>
                <a:latin typeface="Arial" pitchFamily="34" charset="0"/>
                <a:cs typeface="Arial" pitchFamily="34" charset="0"/>
              </a:rPr>
            </a:br>
            <a:r>
              <a:rPr lang="en-US" sz="3100" b="1" dirty="0" smtClean="0">
                <a:solidFill>
                  <a:schemeClr val="accent2">
                    <a:lumMod val="50000"/>
                  </a:schemeClr>
                </a:solidFill>
                <a:latin typeface="Arial" pitchFamily="34" charset="0"/>
                <a:cs typeface="Arial" pitchFamily="34" charset="0"/>
              </a:rPr>
              <a:t>What is depends on Mobile </a:t>
            </a:r>
            <a:br>
              <a:rPr lang="en-US" sz="3100" b="1" dirty="0" smtClean="0">
                <a:solidFill>
                  <a:schemeClr val="accent2">
                    <a:lumMod val="50000"/>
                  </a:schemeClr>
                </a:solidFill>
                <a:latin typeface="Arial" pitchFamily="34" charset="0"/>
                <a:cs typeface="Arial" pitchFamily="34" charset="0"/>
              </a:rPr>
            </a:br>
            <a:r>
              <a:rPr lang="en-US" sz="3100" b="1" dirty="0" smtClean="0">
                <a:solidFill>
                  <a:schemeClr val="accent2">
                    <a:lumMod val="50000"/>
                  </a:schemeClr>
                </a:solidFill>
                <a:latin typeface="Arial" pitchFamily="34" charset="0"/>
                <a:cs typeface="Arial" pitchFamily="34" charset="0"/>
              </a:rPr>
              <a:t>	 Devices in Mobile Testing </a:t>
            </a:r>
            <a:r>
              <a:rPr lang="en-US" dirty="0" smtClean="0"/>
              <a:t>				</a:t>
            </a:r>
            <a:endParaRPr lang="en-US" dirty="0"/>
          </a:p>
        </p:txBody>
      </p:sp>
    </p:spTree>
    <p:extLst>
      <p:ext uri="{BB962C8B-B14F-4D97-AF65-F5344CB8AC3E}">
        <p14:creationId xmlns:p14="http://schemas.microsoft.com/office/powerpoint/2010/main" val="4117372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533697146"/>
              </p:ext>
            </p:extLst>
          </p:nvPr>
        </p:nvGraphicFramePr>
        <p:xfrm>
          <a:off x="762000" y="1481138"/>
          <a:ext cx="7924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762000" y="6248400"/>
            <a:ext cx="28956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22</a:t>
            </a:fld>
            <a:endParaRPr lang="en-US" sz="1400" dirty="0">
              <a:solidFill>
                <a:schemeClr val="accent2">
                  <a:lumMod val="50000"/>
                </a:schemeClr>
              </a:solidFill>
            </a:endParaRPr>
          </a:p>
        </p:txBody>
      </p:sp>
      <p:sp>
        <p:nvSpPr>
          <p:cNvPr id="6" name="Title 5"/>
          <p:cNvSpPr>
            <a:spLocks noGrp="1"/>
          </p:cNvSpPr>
          <p:nvPr>
            <p:ph type="title"/>
          </p:nvPr>
        </p:nvSpPr>
        <p:spPr>
          <a:xfrm>
            <a:off x="457200" y="274638"/>
            <a:ext cx="8229600" cy="944562"/>
          </a:xfrm>
        </p:spPr>
        <p:style>
          <a:lnRef idx="1">
            <a:schemeClr val="accent6"/>
          </a:lnRef>
          <a:fillRef idx="2">
            <a:schemeClr val="accent6"/>
          </a:fillRef>
          <a:effectRef idx="1">
            <a:schemeClr val="accent6"/>
          </a:effectRef>
          <a:fontRef idx="minor">
            <a:schemeClr val="dk1"/>
          </a:fontRef>
        </p:style>
        <p:txBody>
          <a:bodyPr/>
          <a:lstStyle/>
          <a:p>
            <a:r>
              <a:rPr lang="en-US" sz="3600" b="1" dirty="0" smtClean="0">
                <a:solidFill>
                  <a:schemeClr val="accent2">
                    <a:lumMod val="50000"/>
                  </a:schemeClr>
                </a:solidFill>
                <a:latin typeface="Arial" pitchFamily="34" charset="0"/>
                <a:cs typeface="Arial" pitchFamily="34" charset="0"/>
              </a:rPr>
              <a:t>Types of Mobile Devices:  </a:t>
            </a:r>
            <a:r>
              <a:rPr lang="en-US" sz="1200" dirty="0" smtClean="0"/>
              <a:t>	</a:t>
            </a:r>
            <a:endParaRPr lang="en-US" sz="1200" dirty="0"/>
          </a:p>
        </p:txBody>
      </p:sp>
    </p:spTree>
    <p:extLst>
      <p:ext uri="{BB962C8B-B14F-4D97-AF65-F5344CB8AC3E}">
        <p14:creationId xmlns:p14="http://schemas.microsoft.com/office/powerpoint/2010/main" val="22926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dgm id="{598C5C11-8774-407F-9C72-393825350201}"/>
                                            </p:graphicEl>
                                          </p:spTgt>
                                        </p:tgtEl>
                                        <p:attrNameLst>
                                          <p:attrName>style.visibility</p:attrName>
                                        </p:attrNameLst>
                                      </p:cBhvr>
                                      <p:to>
                                        <p:strVal val="visible"/>
                                      </p:to>
                                    </p:set>
                                    <p:animEffect transition="in" filter="wipe(down)">
                                      <p:cBhvr>
                                        <p:cTn id="7" dur="500"/>
                                        <p:tgtEl>
                                          <p:spTgt spid="9">
                                            <p:graphicEl>
                                              <a:dgm id="{598C5C11-8774-407F-9C72-39382535020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9CADAB3B-9ED1-4FB2-B53F-FF042B2483AE}"/>
                                            </p:graphicEl>
                                          </p:spTgt>
                                        </p:tgtEl>
                                        <p:attrNameLst>
                                          <p:attrName>style.visibility</p:attrName>
                                        </p:attrNameLst>
                                      </p:cBhvr>
                                      <p:to>
                                        <p:strVal val="visible"/>
                                      </p:to>
                                    </p:set>
                                    <p:animEffect transition="in" filter="wipe(down)">
                                      <p:cBhvr>
                                        <p:cTn id="12" dur="500"/>
                                        <p:tgtEl>
                                          <p:spTgt spid="9">
                                            <p:graphicEl>
                                              <a:dgm id="{9CADAB3B-9ED1-4FB2-B53F-FF042B2483A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dgm id="{867AC0FC-8BB2-4377-92F3-1E13BD864BB4}"/>
                                            </p:graphicEl>
                                          </p:spTgt>
                                        </p:tgtEl>
                                        <p:attrNameLst>
                                          <p:attrName>style.visibility</p:attrName>
                                        </p:attrNameLst>
                                      </p:cBhvr>
                                      <p:to>
                                        <p:strVal val="visible"/>
                                      </p:to>
                                    </p:set>
                                    <p:animEffect transition="in" filter="wipe(down)">
                                      <p:cBhvr>
                                        <p:cTn id="17" dur="500"/>
                                        <p:tgtEl>
                                          <p:spTgt spid="9">
                                            <p:graphicEl>
                                              <a:dgm id="{867AC0FC-8BB2-4377-92F3-1E13BD864BB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dgm id="{D2B729C2-7D1F-47E9-AF90-F5E50F74DA10}"/>
                                            </p:graphicEl>
                                          </p:spTgt>
                                        </p:tgtEl>
                                        <p:attrNameLst>
                                          <p:attrName>style.visibility</p:attrName>
                                        </p:attrNameLst>
                                      </p:cBhvr>
                                      <p:to>
                                        <p:strVal val="visible"/>
                                      </p:to>
                                    </p:set>
                                    <p:animEffect transition="in" filter="wipe(down)">
                                      <p:cBhvr>
                                        <p:cTn id="22" dur="500"/>
                                        <p:tgtEl>
                                          <p:spTgt spid="9">
                                            <p:graphicEl>
                                              <a:dgm id="{D2B729C2-7D1F-47E9-AF90-F5E50F74DA1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dgm id="{21836CE0-B747-4ED2-B866-C095056EE879}"/>
                                            </p:graphicEl>
                                          </p:spTgt>
                                        </p:tgtEl>
                                        <p:attrNameLst>
                                          <p:attrName>style.visibility</p:attrName>
                                        </p:attrNameLst>
                                      </p:cBhvr>
                                      <p:to>
                                        <p:strVal val="visible"/>
                                      </p:to>
                                    </p:set>
                                    <p:animEffect transition="in" filter="wipe(down)">
                                      <p:cBhvr>
                                        <p:cTn id="27" dur="500"/>
                                        <p:tgtEl>
                                          <p:spTgt spid="9">
                                            <p:graphicEl>
                                              <a:dgm id="{21836CE0-B747-4ED2-B866-C095056EE8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dgm id="{200303BD-3ED0-4F41-8A3A-96D16C531AA0}"/>
                                            </p:graphicEl>
                                          </p:spTgt>
                                        </p:tgtEl>
                                        <p:attrNameLst>
                                          <p:attrName>style.visibility</p:attrName>
                                        </p:attrNameLst>
                                      </p:cBhvr>
                                      <p:to>
                                        <p:strVal val="visible"/>
                                      </p:to>
                                    </p:set>
                                    <p:animEffect transition="in" filter="wipe(down)">
                                      <p:cBhvr>
                                        <p:cTn id="32" dur="500"/>
                                        <p:tgtEl>
                                          <p:spTgt spid="9">
                                            <p:graphicEl>
                                              <a:dgm id="{200303BD-3ED0-4F41-8A3A-96D16C531AA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C99B5882-EFAC-4FEE-BF1D-CDFC6A08F6B6}"/>
                                            </p:graphicEl>
                                          </p:spTgt>
                                        </p:tgtEl>
                                        <p:attrNameLst>
                                          <p:attrName>style.visibility</p:attrName>
                                        </p:attrNameLst>
                                      </p:cBhvr>
                                      <p:to>
                                        <p:strVal val="visible"/>
                                      </p:to>
                                    </p:set>
                                    <p:animEffect transition="in" filter="wipe(down)">
                                      <p:cBhvr>
                                        <p:cTn id="37" dur="500"/>
                                        <p:tgtEl>
                                          <p:spTgt spid="9">
                                            <p:graphicEl>
                                              <a:dgm id="{C99B5882-EFAC-4FEE-BF1D-CDFC6A08F6B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graphicEl>
                                              <a:dgm id="{650AB6D5-09CF-417F-913A-25F28AE4F180}"/>
                                            </p:graphicEl>
                                          </p:spTgt>
                                        </p:tgtEl>
                                        <p:attrNameLst>
                                          <p:attrName>style.visibility</p:attrName>
                                        </p:attrNameLst>
                                      </p:cBhvr>
                                      <p:to>
                                        <p:strVal val="visible"/>
                                      </p:to>
                                    </p:set>
                                    <p:animEffect transition="in" filter="wipe(down)">
                                      <p:cBhvr>
                                        <p:cTn id="42" dur="500"/>
                                        <p:tgtEl>
                                          <p:spTgt spid="9">
                                            <p:graphicEl>
                                              <a:dgm id="{650AB6D5-09CF-417F-913A-25F28AE4F1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370768790"/>
              </p:ext>
            </p:extLst>
          </p:nvPr>
        </p:nvGraphicFramePr>
        <p:xfrm>
          <a:off x="457200" y="1371600"/>
          <a:ext cx="8305800" cy="4843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762000" y="6400800"/>
            <a:ext cx="35447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2">
                    <a:lumMod val="50000"/>
                  </a:schemeClr>
                </a:solidFill>
              </a:rPr>
              <a:pPr/>
              <a:t>23</a:t>
            </a:fld>
            <a:endParaRPr lang="en-US" dirty="0">
              <a:solidFill>
                <a:schemeClr val="accent2">
                  <a:lumMod val="50000"/>
                </a:schemeClr>
              </a:solidFill>
            </a:endParaRPr>
          </a:p>
        </p:txBody>
      </p:sp>
      <p:sp>
        <p:nvSpPr>
          <p:cNvPr id="6" name="Title 5"/>
          <p:cNvSpPr>
            <a:spLocks noGrp="1"/>
          </p:cNvSpPr>
          <p:nvPr>
            <p:ph type="title"/>
          </p:nvPr>
        </p:nvSpPr>
        <p:spPr>
          <a:xfrm>
            <a:off x="457200" y="274638"/>
            <a:ext cx="6553200" cy="8683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a:t/>
            </a:r>
            <a:br>
              <a:rPr lang="en-US" dirty="0"/>
            </a:br>
            <a:r>
              <a:rPr lang="en-US" b="1" dirty="0">
                <a:solidFill>
                  <a:schemeClr val="accent2">
                    <a:lumMod val="50000"/>
                  </a:schemeClr>
                </a:solidFill>
              </a:rPr>
              <a:t>Mobile Computers:</a:t>
            </a:r>
            <a:endParaRPr lang="en-US" sz="1300" dirty="0"/>
          </a:p>
        </p:txBody>
      </p:sp>
    </p:spTree>
    <p:extLst>
      <p:ext uri="{BB962C8B-B14F-4D97-AF65-F5344CB8AC3E}">
        <p14:creationId xmlns:p14="http://schemas.microsoft.com/office/powerpoint/2010/main" val="315814199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17A0E968-6C5B-4355-9BA3-07808C2B4E75}"/>
                                            </p:graphicEl>
                                          </p:spTgt>
                                        </p:tgtEl>
                                        <p:attrNameLst>
                                          <p:attrName>style.visibility</p:attrName>
                                        </p:attrNameLst>
                                      </p:cBhvr>
                                      <p:to>
                                        <p:strVal val="visible"/>
                                      </p:to>
                                    </p:set>
                                    <p:animEffect transition="in" filter="fade">
                                      <p:cBhvr>
                                        <p:cTn id="7" dur="2000"/>
                                        <p:tgtEl>
                                          <p:spTgt spid="8">
                                            <p:graphicEl>
                                              <a:dgm id="{17A0E968-6C5B-4355-9BA3-07808C2B4E7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F0B0BA6B-CE46-4755-B313-8A90613116F9}"/>
                                            </p:graphicEl>
                                          </p:spTgt>
                                        </p:tgtEl>
                                        <p:attrNameLst>
                                          <p:attrName>style.visibility</p:attrName>
                                        </p:attrNameLst>
                                      </p:cBhvr>
                                      <p:to>
                                        <p:strVal val="visible"/>
                                      </p:to>
                                    </p:set>
                                    <p:animEffect transition="in" filter="fade">
                                      <p:cBhvr>
                                        <p:cTn id="12" dur="2000"/>
                                        <p:tgtEl>
                                          <p:spTgt spid="8">
                                            <p:graphicEl>
                                              <a:dgm id="{F0B0BA6B-CE46-4755-B313-8A90613116F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graphicEl>
                                              <a:dgm id="{6CF0C164-6838-4460-A053-334CE3860020}"/>
                                            </p:graphicEl>
                                          </p:spTgt>
                                        </p:tgtEl>
                                        <p:attrNameLst>
                                          <p:attrName>style.visibility</p:attrName>
                                        </p:attrNameLst>
                                      </p:cBhvr>
                                      <p:to>
                                        <p:strVal val="visible"/>
                                      </p:to>
                                    </p:set>
                                    <p:animEffect transition="in" filter="fade">
                                      <p:cBhvr>
                                        <p:cTn id="15" dur="2000"/>
                                        <p:tgtEl>
                                          <p:spTgt spid="8">
                                            <p:graphicEl>
                                              <a:dgm id="{6CF0C164-6838-4460-A053-334CE386002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dgm id="{6468930E-2AEA-4E04-A6A3-12061B0FFDD2}"/>
                                            </p:graphicEl>
                                          </p:spTgt>
                                        </p:tgtEl>
                                        <p:attrNameLst>
                                          <p:attrName>style.visibility</p:attrName>
                                        </p:attrNameLst>
                                      </p:cBhvr>
                                      <p:to>
                                        <p:strVal val="visible"/>
                                      </p:to>
                                    </p:set>
                                    <p:animEffect transition="in" filter="fade">
                                      <p:cBhvr>
                                        <p:cTn id="20" dur="2000"/>
                                        <p:tgtEl>
                                          <p:spTgt spid="8">
                                            <p:graphicEl>
                                              <a:dgm id="{6468930E-2AEA-4E04-A6A3-12061B0FFDD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graphicEl>
                                              <a:dgm id="{E80B252A-998F-4AF3-B159-18D2A1629D24}"/>
                                            </p:graphicEl>
                                          </p:spTgt>
                                        </p:tgtEl>
                                        <p:attrNameLst>
                                          <p:attrName>style.visibility</p:attrName>
                                        </p:attrNameLst>
                                      </p:cBhvr>
                                      <p:to>
                                        <p:strVal val="visible"/>
                                      </p:to>
                                    </p:set>
                                    <p:animEffect transition="in" filter="fade">
                                      <p:cBhvr>
                                        <p:cTn id="23" dur="2000"/>
                                        <p:tgtEl>
                                          <p:spTgt spid="8">
                                            <p:graphicEl>
                                              <a:dgm id="{E80B252A-998F-4AF3-B159-18D2A1629D2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graphicEl>
                                              <a:dgm id="{2428BFEC-B5C1-4F00-8F11-C69FD803965F}"/>
                                            </p:graphicEl>
                                          </p:spTgt>
                                        </p:tgtEl>
                                        <p:attrNameLst>
                                          <p:attrName>style.visibility</p:attrName>
                                        </p:attrNameLst>
                                      </p:cBhvr>
                                      <p:to>
                                        <p:strVal val="visible"/>
                                      </p:to>
                                    </p:set>
                                    <p:animEffect transition="in" filter="fade">
                                      <p:cBhvr>
                                        <p:cTn id="28" dur="2000"/>
                                        <p:tgtEl>
                                          <p:spTgt spid="8">
                                            <p:graphicEl>
                                              <a:dgm id="{2428BFEC-B5C1-4F00-8F11-C69FD803965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graphicEl>
                                              <a:dgm id="{0E6E53D6-3D7E-4DED-A126-745A319FDD3F}"/>
                                            </p:graphicEl>
                                          </p:spTgt>
                                        </p:tgtEl>
                                        <p:attrNameLst>
                                          <p:attrName>style.visibility</p:attrName>
                                        </p:attrNameLst>
                                      </p:cBhvr>
                                      <p:to>
                                        <p:strVal val="visible"/>
                                      </p:to>
                                    </p:set>
                                    <p:animEffect transition="in" filter="fade">
                                      <p:cBhvr>
                                        <p:cTn id="31" dur="2000"/>
                                        <p:tgtEl>
                                          <p:spTgt spid="8">
                                            <p:graphicEl>
                                              <a:dgm id="{0E6E53D6-3D7E-4DED-A126-745A319FDD3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B5D8F1E3-BA51-4C60-B04D-279D3773AAC3}"/>
                                            </p:graphicEl>
                                          </p:spTgt>
                                        </p:tgtEl>
                                        <p:attrNameLst>
                                          <p:attrName>style.visibility</p:attrName>
                                        </p:attrNameLst>
                                      </p:cBhvr>
                                      <p:to>
                                        <p:strVal val="visible"/>
                                      </p:to>
                                    </p:set>
                                    <p:animEffect transition="in" filter="fade">
                                      <p:cBhvr>
                                        <p:cTn id="36" dur="2000"/>
                                        <p:tgtEl>
                                          <p:spTgt spid="8">
                                            <p:graphicEl>
                                              <a:dgm id="{B5D8F1E3-BA51-4C60-B04D-279D3773AAC3}"/>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graphicEl>
                                              <a:dgm id="{AEA7450B-C184-4CE1-8A2E-D2469F62BEEA}"/>
                                            </p:graphicEl>
                                          </p:spTgt>
                                        </p:tgtEl>
                                        <p:attrNameLst>
                                          <p:attrName>style.visibility</p:attrName>
                                        </p:attrNameLst>
                                      </p:cBhvr>
                                      <p:to>
                                        <p:strVal val="visible"/>
                                      </p:to>
                                    </p:set>
                                    <p:animEffect transition="in" filter="fade">
                                      <p:cBhvr>
                                        <p:cTn id="39" dur="2000"/>
                                        <p:tgtEl>
                                          <p:spTgt spid="8">
                                            <p:graphicEl>
                                              <a:dgm id="{AEA7450B-C184-4CE1-8A2E-D2469F62BEEA}"/>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graphicEl>
                                              <a:dgm id="{CC980AEE-4F1D-4239-A7E7-64F95B3C3048}"/>
                                            </p:graphicEl>
                                          </p:spTgt>
                                        </p:tgtEl>
                                        <p:attrNameLst>
                                          <p:attrName>style.visibility</p:attrName>
                                        </p:attrNameLst>
                                      </p:cBhvr>
                                      <p:to>
                                        <p:strVal val="visible"/>
                                      </p:to>
                                    </p:set>
                                    <p:animEffect transition="in" filter="fade">
                                      <p:cBhvr>
                                        <p:cTn id="44" dur="2000"/>
                                        <p:tgtEl>
                                          <p:spTgt spid="8">
                                            <p:graphicEl>
                                              <a:dgm id="{CC980AEE-4F1D-4239-A7E7-64F95B3C304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graphicEl>
                                              <a:dgm id="{82264CB3-9738-4329-BF9A-A9E48D8FE7A8}"/>
                                            </p:graphicEl>
                                          </p:spTgt>
                                        </p:tgtEl>
                                        <p:attrNameLst>
                                          <p:attrName>style.visibility</p:attrName>
                                        </p:attrNameLst>
                                      </p:cBhvr>
                                      <p:to>
                                        <p:strVal val="visible"/>
                                      </p:to>
                                    </p:set>
                                    <p:animEffect transition="in" filter="fade">
                                      <p:cBhvr>
                                        <p:cTn id="47" dur="2000"/>
                                        <p:tgtEl>
                                          <p:spTgt spid="8">
                                            <p:graphicEl>
                                              <a:dgm id="{82264CB3-9738-4329-BF9A-A9E48D8FE7A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graphicEl>
                                              <a:dgm id="{E65052D0-DE5E-4007-95DF-90448F77DA32}"/>
                                            </p:graphicEl>
                                          </p:spTgt>
                                        </p:tgtEl>
                                        <p:attrNameLst>
                                          <p:attrName>style.visibility</p:attrName>
                                        </p:attrNameLst>
                                      </p:cBhvr>
                                      <p:to>
                                        <p:strVal val="visible"/>
                                      </p:to>
                                    </p:set>
                                    <p:animEffect transition="in" filter="fade">
                                      <p:cBhvr>
                                        <p:cTn id="52" dur="2000"/>
                                        <p:tgtEl>
                                          <p:spTgt spid="8">
                                            <p:graphicEl>
                                              <a:dgm id="{E65052D0-DE5E-4007-95DF-90448F77DA32}"/>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graphicEl>
                                              <a:dgm id="{142E4D81-3840-4344-AD94-64AF2AF15CAE}"/>
                                            </p:graphicEl>
                                          </p:spTgt>
                                        </p:tgtEl>
                                        <p:attrNameLst>
                                          <p:attrName>style.visibility</p:attrName>
                                        </p:attrNameLst>
                                      </p:cBhvr>
                                      <p:to>
                                        <p:strVal val="visible"/>
                                      </p:to>
                                    </p:set>
                                    <p:animEffect transition="in" filter="fade">
                                      <p:cBhvr>
                                        <p:cTn id="55" dur="2000"/>
                                        <p:tgtEl>
                                          <p:spTgt spid="8">
                                            <p:graphicEl>
                                              <a:dgm id="{142E4D81-3840-4344-AD94-64AF2AF15CAE}"/>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graphicEl>
                                              <a:dgm id="{BB22A29A-4AE9-43D1-BB4E-CE976582B873}"/>
                                            </p:graphicEl>
                                          </p:spTgt>
                                        </p:tgtEl>
                                        <p:attrNameLst>
                                          <p:attrName>style.visibility</p:attrName>
                                        </p:attrNameLst>
                                      </p:cBhvr>
                                      <p:to>
                                        <p:strVal val="visible"/>
                                      </p:to>
                                    </p:set>
                                    <p:animEffect transition="in" filter="fade">
                                      <p:cBhvr>
                                        <p:cTn id="58" dur="2000"/>
                                        <p:tgtEl>
                                          <p:spTgt spid="8">
                                            <p:graphicEl>
                                              <a:dgm id="{BB22A29A-4AE9-43D1-BB4E-CE976582B87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19"/>
          <p:cNvGraphicFramePr>
            <a:graphicFrameLocks noGrp="1"/>
          </p:cNvGraphicFramePr>
          <p:nvPr>
            <p:ph sz="half" idx="2"/>
            <p:extLst>
              <p:ext uri="{D42A27DB-BD31-4B8C-83A1-F6EECF244321}">
                <p14:modId xmlns:p14="http://schemas.microsoft.com/office/powerpoint/2010/main" val="1559362356"/>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685800" y="6324600"/>
            <a:ext cx="34685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24</a:t>
            </a:fld>
            <a:endParaRPr lang="en-US" sz="1400" dirty="0">
              <a:solidFill>
                <a:schemeClr val="accent2">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6"/>
          </a:lnRef>
          <a:fillRef idx="2">
            <a:schemeClr val="accent6"/>
          </a:fillRef>
          <a:effectRef idx="1">
            <a:schemeClr val="accent6"/>
          </a:effectRef>
          <a:fontRef idx="minor">
            <a:schemeClr val="dk1"/>
          </a:fontRef>
        </p:style>
        <p:txBody>
          <a:bodyPr>
            <a:normAutofit/>
          </a:bodyPr>
          <a:lstStyle/>
          <a:p>
            <a:r>
              <a:rPr lang="en-US" sz="3600" b="1" dirty="0" smtClean="0">
                <a:solidFill>
                  <a:schemeClr val="accent2">
                    <a:lumMod val="50000"/>
                  </a:schemeClr>
                </a:solidFill>
                <a:latin typeface="Arial" pitchFamily="34" charset="0"/>
                <a:cs typeface="Arial" pitchFamily="34" charset="0"/>
              </a:rPr>
              <a:t>Mobile Ecosystem</a:t>
            </a:r>
            <a:endParaRPr lang="en-US" sz="3600" b="1" dirty="0">
              <a:solidFill>
                <a:schemeClr val="accent2">
                  <a:lumMod val="50000"/>
                </a:schemeClr>
              </a:solidFill>
              <a:latin typeface="Arial" pitchFamily="34" charset="0"/>
              <a:cs typeface="Arial" pitchFamily="34" charset="0"/>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7" cstate="print"/>
          <a:srcRect/>
          <a:stretch>
            <a:fillRect/>
          </a:stretch>
        </p:blipFill>
        <p:spPr bwMode="auto">
          <a:xfrm>
            <a:off x="304800" y="19050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352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00" y="1371600"/>
            <a:ext cx="5105400" cy="5257800"/>
          </a:xfr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marL="393192" lvl="1" indent="0">
              <a:buNone/>
            </a:pPr>
            <a:endParaRPr lang="en-US" dirty="0"/>
          </a:p>
          <a:p>
            <a:pPr marL="393192" lvl="1" indent="0">
              <a:buNone/>
            </a:pPr>
            <a:r>
              <a:rPr lang="en-US" sz="2600" b="1" dirty="0" smtClean="0"/>
              <a:t>I. Mobile Feature</a:t>
            </a:r>
          </a:p>
          <a:p>
            <a:pPr marL="393192" lvl="1" indent="0">
              <a:buNone/>
            </a:pPr>
            <a:r>
              <a:rPr lang="en-US" sz="2400" b="1" dirty="0" smtClean="0"/>
              <a:t>  1. Software</a:t>
            </a:r>
          </a:p>
          <a:p>
            <a:pPr>
              <a:buFont typeface="Courier New" pitchFamily="49" charset="0"/>
              <a:buChar char="o"/>
            </a:pPr>
            <a:r>
              <a:rPr lang="en-US" dirty="0" smtClean="0"/>
              <a:t> 	</a:t>
            </a:r>
            <a:r>
              <a:rPr lang="en-US" sz="2100" dirty="0" smtClean="0"/>
              <a:t>Standard/Pre-installed Software</a:t>
            </a:r>
          </a:p>
          <a:p>
            <a:pPr>
              <a:buFont typeface="Courier New" pitchFamily="49" charset="0"/>
              <a:buChar char="o"/>
            </a:pPr>
            <a:r>
              <a:rPr lang="en-US" sz="2100" dirty="0"/>
              <a:t> </a:t>
            </a:r>
            <a:r>
              <a:rPr lang="en-US" sz="2100" dirty="0" smtClean="0"/>
              <a:t>	GPS</a:t>
            </a:r>
          </a:p>
          <a:p>
            <a:pPr>
              <a:buFont typeface="Courier New" pitchFamily="49" charset="0"/>
              <a:buChar char="o"/>
            </a:pPr>
            <a:r>
              <a:rPr lang="en-US" sz="2100" dirty="0"/>
              <a:t>	</a:t>
            </a:r>
            <a:r>
              <a:rPr lang="en-US" sz="2100" dirty="0" smtClean="0"/>
              <a:t>Multi-tasking</a:t>
            </a:r>
          </a:p>
          <a:p>
            <a:pPr>
              <a:buFont typeface="Courier New" pitchFamily="49" charset="0"/>
              <a:buChar char="o"/>
            </a:pPr>
            <a:r>
              <a:rPr lang="en-US" sz="2100" dirty="0"/>
              <a:t>	</a:t>
            </a:r>
            <a:r>
              <a:rPr lang="en-US" sz="2100" dirty="0" smtClean="0"/>
              <a:t>Email</a:t>
            </a:r>
          </a:p>
          <a:p>
            <a:pPr>
              <a:buFont typeface="Courier New" pitchFamily="49" charset="0"/>
              <a:buChar char="o"/>
            </a:pPr>
            <a:r>
              <a:rPr lang="en-US" sz="2100" dirty="0"/>
              <a:t>	</a:t>
            </a:r>
            <a:r>
              <a:rPr lang="en-US" sz="2100" dirty="0" smtClean="0"/>
              <a:t>Switching between apps</a:t>
            </a:r>
          </a:p>
          <a:p>
            <a:pPr marL="109728" indent="0">
              <a:buNone/>
            </a:pPr>
            <a:r>
              <a:rPr lang="en-US" b="1" dirty="0" smtClean="0"/>
              <a:t>     </a:t>
            </a:r>
            <a:r>
              <a:rPr lang="en-US" sz="2300" b="1" dirty="0" smtClean="0"/>
              <a:t>2. Network Connection</a:t>
            </a:r>
          </a:p>
          <a:p>
            <a:pPr marL="109728" indent="0">
              <a:buNone/>
            </a:pPr>
            <a:r>
              <a:rPr lang="en-US" sz="2300" b="1" dirty="0" smtClean="0"/>
              <a:t>      3. UI</a:t>
            </a:r>
          </a:p>
          <a:p>
            <a:pPr marL="109728" indent="0">
              <a:buNone/>
            </a:pPr>
            <a:r>
              <a:rPr lang="en-US" sz="2600" b="1" dirty="0"/>
              <a:t> </a:t>
            </a:r>
            <a:r>
              <a:rPr lang="en-US" sz="2600" b="1" dirty="0" smtClean="0"/>
              <a:t>  II. Device settings</a:t>
            </a:r>
          </a:p>
          <a:p>
            <a:pPr marL="109728" indent="0">
              <a:buNone/>
            </a:pPr>
            <a:r>
              <a:rPr lang="en-US" sz="2600" b="1" dirty="0" smtClean="0"/>
              <a:t>   III. Tablet or phone</a:t>
            </a:r>
          </a:p>
          <a:p>
            <a:pPr marL="109728" indent="0">
              <a:buNone/>
            </a:pPr>
            <a:r>
              <a:rPr lang="en-US" sz="2300" b="1" dirty="0"/>
              <a:t> </a:t>
            </a:r>
            <a:r>
              <a:rPr lang="en-US" sz="2300" b="1" dirty="0" smtClean="0"/>
              <a:t>  IV. </a:t>
            </a:r>
            <a:r>
              <a:rPr lang="en-US" sz="2600" b="1" dirty="0" smtClean="0"/>
              <a:t>Apps Store:</a:t>
            </a:r>
          </a:p>
          <a:p>
            <a:pPr lvl="1">
              <a:buFont typeface="Courier New" pitchFamily="49" charset="0"/>
              <a:buChar char="o"/>
            </a:pPr>
            <a:r>
              <a:rPr lang="en-US" sz="2100" dirty="0" smtClean="0"/>
              <a:t>Submission requirements</a:t>
            </a:r>
          </a:p>
          <a:p>
            <a:pPr lvl="1">
              <a:buFont typeface="Courier New" pitchFamily="49" charset="0"/>
              <a:buChar char="o"/>
            </a:pPr>
            <a:r>
              <a:rPr lang="en-US" sz="2100" dirty="0" smtClean="0"/>
              <a:t>Development specifications</a:t>
            </a:r>
          </a:p>
          <a:p>
            <a:pPr lvl="1">
              <a:buFont typeface="Courier New" pitchFamily="49" charset="0"/>
              <a:buChar char="o"/>
            </a:pPr>
            <a:r>
              <a:rPr lang="en-US" sz="2100" dirty="0" smtClean="0"/>
              <a:t>User guides</a:t>
            </a:r>
          </a:p>
          <a:p>
            <a:pPr lvl="1">
              <a:buFont typeface="Courier New" pitchFamily="49" charset="0"/>
              <a:buChar char="o"/>
            </a:pPr>
            <a:r>
              <a:rPr lang="en-US" sz="2100" dirty="0" smtClean="0"/>
              <a:t>Number of application</a:t>
            </a:r>
          </a:p>
          <a:p>
            <a:endParaRPr lang="en-US" dirty="0" smtClean="0"/>
          </a:p>
          <a:p>
            <a:endParaRPr lang="en-US" dirty="0"/>
          </a:p>
        </p:txBody>
      </p:sp>
      <p:sp>
        <p:nvSpPr>
          <p:cNvPr id="3" name="Footer Placeholder 2"/>
          <p:cNvSpPr>
            <a:spLocks noGrp="1"/>
          </p:cNvSpPr>
          <p:nvPr>
            <p:ph type="ftr" sz="quarter" idx="11"/>
          </p:nvPr>
        </p:nvSpPr>
        <p:spPr>
          <a:xfrm>
            <a:off x="5638800" y="6400800"/>
            <a:ext cx="40781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25</a:t>
            </a:fld>
            <a:endParaRPr lang="en-US" sz="1400" dirty="0">
              <a:solidFill>
                <a:schemeClr val="accent2">
                  <a:lumMod val="50000"/>
                </a:schemeClr>
              </a:solidFill>
            </a:endParaRPr>
          </a:p>
        </p:txBody>
      </p:sp>
      <p:sp>
        <p:nvSpPr>
          <p:cNvPr id="5" name="Title 4"/>
          <p:cNvSpPr>
            <a:spLocks noGrp="1"/>
          </p:cNvSpPr>
          <p:nvPr>
            <p:ph type="title"/>
          </p:nvPr>
        </p:nvSpPr>
        <p:spPr>
          <a:xfrm>
            <a:off x="228600" y="274638"/>
            <a:ext cx="8763000" cy="944562"/>
          </a:xfrm>
        </p:spPr>
        <p:style>
          <a:lnRef idx="1">
            <a:schemeClr val="accent6"/>
          </a:lnRef>
          <a:fillRef idx="2">
            <a:schemeClr val="accent6"/>
          </a:fillRef>
          <a:effectRef idx="1">
            <a:schemeClr val="accent6"/>
          </a:effectRef>
          <a:fontRef idx="minor">
            <a:schemeClr val="dk1"/>
          </a:fontRef>
        </p:style>
        <p:txBody>
          <a:bodyPr>
            <a:normAutofit fontScale="90000"/>
          </a:bodyPr>
          <a:lstStyle/>
          <a:p>
            <a:pPr>
              <a:lnSpc>
                <a:spcPct val="100000"/>
              </a:lnSpc>
            </a:pPr>
            <a:r>
              <a:rPr lang="en-US" sz="3600" b="1" dirty="0" smtClean="0">
                <a:solidFill>
                  <a:schemeClr val="accent2">
                    <a:lumMod val="50000"/>
                  </a:schemeClr>
                </a:solidFill>
              </a:rPr>
              <a:t>What is depends on Platforms/OS in </a:t>
            </a:r>
            <a:br>
              <a:rPr lang="en-US" sz="3600" b="1" dirty="0" smtClean="0">
                <a:solidFill>
                  <a:schemeClr val="accent2">
                    <a:lumMod val="50000"/>
                  </a:schemeClr>
                </a:solidFill>
              </a:rPr>
            </a:br>
            <a:r>
              <a:rPr lang="en-US" sz="3600" b="1" dirty="0" smtClean="0">
                <a:solidFill>
                  <a:schemeClr val="accent2">
                    <a:lumMod val="50000"/>
                  </a:schemeClr>
                </a:solidFill>
              </a:rPr>
              <a:t>Mobile Testing:</a:t>
            </a:r>
            <a:endParaRPr lang="en-US" sz="3600" b="1" dirty="0">
              <a:solidFill>
                <a:schemeClr val="accent2">
                  <a:lumMod val="50000"/>
                </a:schemeClr>
              </a:solidFill>
            </a:endParaRPr>
          </a:p>
        </p:txBody>
      </p:sp>
      <p:pic>
        <p:nvPicPr>
          <p:cNvPr id="5122" name="Picture 2" descr="http://farm3.static.flickr.com/2711/4457345040_683e41325e_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200400"/>
            <a:ext cx="4244975" cy="193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647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Footer Placeholder 2"/>
          <p:cNvSpPr>
            <a:spLocks noGrp="1"/>
          </p:cNvSpPr>
          <p:nvPr>
            <p:ph type="ftr" sz="quarter" idx="11"/>
          </p:nvPr>
        </p:nvSpPr>
        <p:spPr bwMode="auto">
          <a:xfrm>
            <a:off x="5486400" y="6324601"/>
            <a:ext cx="3124200" cy="381000"/>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smtClean="0">
                <a:solidFill>
                  <a:schemeClr val="accent2">
                    <a:lumMod val="50000"/>
                  </a:schemeClr>
                </a:solidFill>
              </a:rPr>
              <a:t>Copyright Ivette Doss 2013</a:t>
            </a:r>
            <a:endParaRPr lang="en-US" dirty="0" smtClean="0">
              <a:solidFill>
                <a:schemeClr val="accent2">
                  <a:lumMod val="50000"/>
                </a:schemeClr>
              </a:solidFill>
            </a:endParaRPr>
          </a:p>
        </p:txBody>
      </p:sp>
      <p:sp>
        <p:nvSpPr>
          <p:cNvPr id="12292" name="Slide Number Placeholder 3"/>
          <p:cNvSpPr>
            <a:spLocks noGrp="1"/>
          </p:cNvSpPr>
          <p:nvPr>
            <p:ph type="sldNum" sz="quarter" idx="12"/>
          </p:nvPr>
        </p:nvSpPr>
        <p:spPr bwMode="auto">
          <a:xfrm>
            <a:off x="8610600" y="6324600"/>
            <a:ext cx="381000" cy="3810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0379EF29-FA41-4EAE-A6F5-1E7E6E8DE9FA}" type="slidenum">
              <a:rPr lang="en-US" sz="1400" smtClean="0">
                <a:solidFill>
                  <a:schemeClr val="accent2">
                    <a:lumMod val="50000"/>
                  </a:schemeClr>
                </a:solidFill>
              </a:rPr>
              <a:pPr fontAlgn="base">
                <a:spcBef>
                  <a:spcPct val="0"/>
                </a:spcBef>
                <a:spcAft>
                  <a:spcPct val="0"/>
                </a:spcAft>
                <a:defRPr/>
              </a:pPr>
              <a:t>26</a:t>
            </a:fld>
            <a:endParaRPr lang="en-US" sz="1400" dirty="0" smtClean="0">
              <a:solidFill>
                <a:schemeClr val="accent2">
                  <a:lumMod val="50000"/>
                </a:schemeClr>
              </a:solidFill>
            </a:endParaRPr>
          </a:p>
        </p:txBody>
      </p:sp>
      <p:sp>
        <p:nvSpPr>
          <p:cNvPr id="6" name="Title 5"/>
          <p:cNvSpPr>
            <a:spLocks noGrp="1"/>
          </p:cNvSpPr>
          <p:nvPr>
            <p:ph type="title"/>
          </p:nvPr>
        </p:nvSpPr>
        <p:spPr>
          <a:xfrm>
            <a:off x="457200" y="274638"/>
            <a:ext cx="7543800" cy="868362"/>
          </a:xfrm>
        </p:spPr>
        <p:style>
          <a:lnRef idx="1">
            <a:schemeClr val="accent6"/>
          </a:lnRef>
          <a:fillRef idx="2">
            <a:schemeClr val="accent6"/>
          </a:fillRef>
          <a:effectRef idx="1">
            <a:schemeClr val="accent6"/>
          </a:effectRef>
          <a:fontRef idx="minor">
            <a:schemeClr val="dk1"/>
          </a:fontRef>
        </p:style>
        <p:txBody>
          <a:bodyPr>
            <a:normAutofit fontScale="90000"/>
          </a:bodyPr>
          <a:lstStyle/>
          <a:p>
            <a:pPr eaLnBrk="1" fontAlgn="auto" hangingPunct="1">
              <a:spcAft>
                <a:spcPts val="0"/>
              </a:spcAft>
              <a:defRPr/>
            </a:pPr>
            <a:r>
              <a:rPr lang="en-US" sz="4400" dirty="0" smtClean="0"/>
              <a:t/>
            </a:r>
            <a:br>
              <a:rPr lang="en-US" sz="4400" dirty="0" smtClean="0"/>
            </a:br>
            <a:r>
              <a:rPr lang="en-US" sz="4400" dirty="0" smtClean="0"/>
              <a:t/>
            </a:r>
            <a:br>
              <a:rPr lang="en-US" sz="4400" dirty="0" smtClean="0"/>
            </a:br>
            <a:r>
              <a:rPr lang="en-US" sz="4400" b="1" dirty="0" smtClean="0">
                <a:solidFill>
                  <a:schemeClr val="accent2">
                    <a:lumMod val="50000"/>
                  </a:schemeClr>
                </a:solidFill>
              </a:rPr>
              <a:t>Types Mobile Platforms</a:t>
            </a:r>
            <a:r>
              <a:rPr lang="en-US" sz="4400" dirty="0" smtClean="0"/>
              <a:t>	</a:t>
            </a:r>
            <a:r>
              <a:rPr lang="en-US" dirty="0" smtClean="0"/>
              <a:t>	</a:t>
            </a:r>
            <a:endParaRPr lang="en-US" sz="1200" dirty="0"/>
          </a:p>
        </p:txBody>
      </p:sp>
      <p:pic>
        <p:nvPicPr>
          <p:cNvPr id="12294" name="Picture 2" descr="C:\Users\IVA\Pictures\LOGOS\shootout_1[1].jpg"/>
          <p:cNvPicPr>
            <a:picLocks noGrp="1" noChangeAspect="1" noChangeArrowheads="1"/>
          </p:cNvPicPr>
          <p:nvPr>
            <p:ph sz="half" idx="2"/>
          </p:nvPr>
        </p:nvPicPr>
        <p:blipFill>
          <a:blip r:embed="rId2" cstate="print"/>
          <a:srcRect/>
          <a:stretch>
            <a:fillRect/>
          </a:stretch>
        </p:blipFill>
        <p:spPr>
          <a:xfrm>
            <a:off x="5562600" y="2667000"/>
            <a:ext cx="3113088" cy="2590800"/>
          </a:xfrm>
        </p:spPr>
      </p:pic>
      <p:graphicFrame>
        <p:nvGraphicFramePr>
          <p:cNvPr id="8" name="Diagram 7"/>
          <p:cNvGraphicFramePr/>
          <p:nvPr>
            <p:extLst>
              <p:ext uri="{D42A27DB-BD31-4B8C-83A1-F6EECF244321}">
                <p14:modId xmlns:p14="http://schemas.microsoft.com/office/powerpoint/2010/main" val="2619398819"/>
              </p:ext>
            </p:extLst>
          </p:nvPr>
        </p:nvGraphicFramePr>
        <p:xfrm>
          <a:off x="304800" y="1524000"/>
          <a:ext cx="4876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3674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00600" y="1828800"/>
            <a:ext cx="4114800" cy="4343400"/>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The major goal of Licensed Platforms was to create a common/standard platform of Application Programming Interfaces (APIs) development that work similarly across multiple devices with the minimum effort required to adapt the device differences.</a:t>
            </a:r>
          </a:p>
          <a:p>
            <a:pPr marL="274320" indent="-274320" eaLnBrk="1" fontAlgn="auto" hangingPunct="1">
              <a:spcAft>
                <a:spcPts val="0"/>
              </a:spcAft>
              <a:buFont typeface="Wingdings 2"/>
              <a:buChar char=""/>
              <a:defRPr/>
            </a:pPr>
            <a:r>
              <a:rPr lang="en-US" b="1" dirty="0" smtClean="0">
                <a:latin typeface="Arial" pitchFamily="34" charset="0"/>
                <a:cs typeface="Arial" pitchFamily="34" charset="0"/>
              </a:rPr>
              <a:t>Licensed platforms are sold to device makers for non-exclusive distribution on devices.</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Example: JME - Sun Microsystems/Oracle; Brew MP – HTC Smart Phone or carrier’s firmware, etc</a:t>
            </a:r>
          </a:p>
          <a:p>
            <a:pPr marL="274320" indent="-274320" eaLnBrk="1" fontAlgn="auto" hangingPunct="1">
              <a:spcAft>
                <a:spcPts val="0"/>
              </a:spcAft>
              <a:buFont typeface="Wingdings 2"/>
              <a:buChar char=""/>
              <a:defRPr/>
            </a:pPr>
            <a:endParaRPr lang="en-US" dirty="0"/>
          </a:p>
        </p:txBody>
      </p:sp>
      <p:sp>
        <p:nvSpPr>
          <p:cNvPr id="13315" name="Footer Placeholder 3"/>
          <p:cNvSpPr>
            <a:spLocks noGrp="1"/>
          </p:cNvSpPr>
          <p:nvPr>
            <p:ph type="ftr" sz="quarter" idx="11"/>
          </p:nvPr>
        </p:nvSpPr>
        <p:spPr bwMode="auto">
          <a:xfrm>
            <a:off x="838200" y="6465981"/>
            <a:ext cx="32004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p>
        </p:txBody>
      </p:sp>
      <p:sp>
        <p:nvSpPr>
          <p:cNvPr id="13316" name="Slide Number Placeholder 4"/>
          <p:cNvSpPr>
            <a:spLocks noGrp="1"/>
          </p:cNvSpPr>
          <p:nvPr>
            <p:ph type="sldNum" sz="quarter" idx="12"/>
          </p:nvPr>
        </p:nvSpPr>
        <p:spPr bwMode="auto">
          <a:xfrm>
            <a:off x="8610600" y="6477000"/>
            <a:ext cx="3603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DA52BDF-AE8E-4D14-9814-DC0D336E9D41}" type="slidenum">
              <a:rPr lang="en-US" sz="1400" smtClean="0">
                <a:solidFill>
                  <a:schemeClr val="accent2">
                    <a:lumMod val="50000"/>
                  </a:schemeClr>
                </a:solidFill>
              </a:rPr>
              <a:pPr fontAlgn="base">
                <a:spcBef>
                  <a:spcPct val="0"/>
                </a:spcBef>
                <a:spcAft>
                  <a:spcPct val="0"/>
                </a:spcAft>
                <a:defRPr/>
              </a:pPr>
              <a:t>27</a:t>
            </a:fld>
            <a:endParaRPr lang="en-US" sz="1400" dirty="0" smtClean="0">
              <a:solidFill>
                <a:schemeClr val="accent2">
                  <a:lumMod val="50000"/>
                </a:schemeClr>
              </a:solidFill>
            </a:endParaRPr>
          </a:p>
        </p:txBody>
      </p:sp>
      <p:sp>
        <p:nvSpPr>
          <p:cNvPr id="6" name="Title 5"/>
          <p:cNvSpPr>
            <a:spLocks noGrp="1"/>
          </p:cNvSpPr>
          <p:nvPr>
            <p:ph type="title"/>
          </p:nvPr>
        </p:nvSpPr>
        <p:spPr>
          <a:xfrm>
            <a:off x="457200" y="274638"/>
            <a:ext cx="6629400" cy="792162"/>
          </a:xfrm>
        </p:spPr>
        <p:style>
          <a:lnRef idx="1">
            <a:schemeClr val="accent6"/>
          </a:lnRef>
          <a:fillRef idx="2">
            <a:schemeClr val="accent6"/>
          </a:fillRef>
          <a:effectRef idx="1">
            <a:schemeClr val="accent6"/>
          </a:effectRef>
          <a:fontRef idx="minor">
            <a:schemeClr val="dk1"/>
          </a:fontRef>
        </p:style>
        <p:txBody>
          <a:bodyPr>
            <a:normAutofit fontScale="90000"/>
          </a:bodyPr>
          <a:lstStyle/>
          <a:p>
            <a:pPr eaLnBrk="1" fontAlgn="auto" hangingPunct="1">
              <a:spcAft>
                <a:spcPts val="0"/>
              </a:spcAft>
              <a:defRPr/>
            </a:pPr>
            <a:r>
              <a:rPr lang="en-US" sz="3600" dirty="0" smtClean="0">
                <a:latin typeface="Arial" pitchFamily="34" charset="0"/>
                <a:cs typeface="Arial" pitchFamily="34" charset="0"/>
              </a:rPr>
              <a:t/>
            </a:r>
            <a:br>
              <a:rPr lang="en-US" sz="3600" dirty="0" smtClean="0">
                <a:latin typeface="Arial" pitchFamily="34" charset="0"/>
                <a:cs typeface="Arial" pitchFamily="34" charset="0"/>
              </a:rPr>
            </a:br>
            <a:r>
              <a:rPr lang="en-US" sz="3600" b="1" dirty="0" smtClean="0">
                <a:solidFill>
                  <a:schemeClr val="accent2">
                    <a:lumMod val="50000"/>
                  </a:schemeClr>
                </a:solidFill>
                <a:latin typeface="Arial" pitchFamily="34" charset="0"/>
                <a:cs typeface="Arial" pitchFamily="34" charset="0"/>
              </a:rPr>
              <a:t>Platforms: Licensed</a:t>
            </a:r>
            <a:r>
              <a:rPr lang="en-US" b="1" dirty="0" smtClean="0">
                <a:solidFill>
                  <a:schemeClr val="accent2">
                    <a:lumMod val="50000"/>
                  </a:schemeClr>
                </a:solidFill>
                <a:latin typeface="Arial" pitchFamily="34" charset="0"/>
                <a:cs typeface="Arial" pitchFamily="34" charset="0"/>
              </a:rPr>
              <a:t>	</a:t>
            </a:r>
            <a:r>
              <a:rPr lang="en-US" dirty="0" smtClean="0"/>
              <a:t>		</a:t>
            </a:r>
            <a:endParaRPr lang="en-US" sz="1400" dirty="0">
              <a:latin typeface="Arial" pitchFamily="34" charset="0"/>
              <a:cs typeface="Arial" pitchFamily="34" charset="0"/>
            </a:endParaRPr>
          </a:p>
        </p:txBody>
      </p:sp>
      <p:pic>
        <p:nvPicPr>
          <p:cNvPr id="13318" name="Picture 2" descr="C:\Users\IVA\Pictures\LOGOS\jme[1].jpg"/>
          <p:cNvPicPr>
            <a:picLocks noGrp="1" noChangeAspect="1" noChangeArrowheads="1"/>
          </p:cNvPicPr>
          <p:nvPr>
            <p:ph sz="half" idx="4294967295"/>
          </p:nvPr>
        </p:nvPicPr>
        <p:blipFill>
          <a:blip r:embed="rId2" cstate="print"/>
          <a:srcRect/>
          <a:stretch>
            <a:fillRect/>
          </a:stretch>
        </p:blipFill>
        <p:spPr>
          <a:xfrm>
            <a:off x="457200" y="1676399"/>
            <a:ext cx="1600200" cy="1875583"/>
          </a:xfrm>
          <a:prstGeom prst="rect">
            <a:avLst/>
          </a:prstGeom>
        </p:spPr>
      </p:pic>
      <p:pic>
        <p:nvPicPr>
          <p:cNvPr id="13319" name="Picture 3" descr="C:\Users\IVA\Pictures\LOGOS\logoBrew[1].gif"/>
          <p:cNvPicPr>
            <a:picLocks noChangeAspect="1" noChangeArrowheads="1"/>
          </p:cNvPicPr>
          <p:nvPr/>
        </p:nvPicPr>
        <p:blipFill>
          <a:blip r:embed="rId3" cstate="print"/>
          <a:srcRect/>
          <a:stretch>
            <a:fillRect/>
          </a:stretch>
        </p:blipFill>
        <p:spPr bwMode="auto">
          <a:xfrm>
            <a:off x="2438400" y="2514600"/>
            <a:ext cx="2125663" cy="1376789"/>
          </a:xfrm>
          <a:prstGeom prst="rect">
            <a:avLst/>
          </a:prstGeom>
          <a:noFill/>
          <a:ln w="9525">
            <a:noFill/>
            <a:miter lim="800000"/>
            <a:headEnd/>
            <a:tailEnd/>
          </a:ln>
        </p:spPr>
      </p:pic>
      <p:pic>
        <p:nvPicPr>
          <p:cNvPr id="13320" name="Picture 3" descr="C:\Users\IVA\Pictures\LOGOS\z_LiMo-Foundation-Logo[1].jpg"/>
          <p:cNvPicPr>
            <a:picLocks noChangeAspect="1" noChangeArrowheads="1"/>
          </p:cNvPicPr>
          <p:nvPr/>
        </p:nvPicPr>
        <p:blipFill>
          <a:blip r:embed="rId4" cstate="print"/>
          <a:srcRect/>
          <a:stretch>
            <a:fillRect/>
          </a:stretch>
        </p:blipFill>
        <p:spPr bwMode="auto">
          <a:xfrm>
            <a:off x="1295400" y="4111725"/>
            <a:ext cx="1720850" cy="2168425"/>
          </a:xfrm>
          <a:prstGeom prst="rect">
            <a:avLst/>
          </a:prstGeom>
          <a:noFill/>
          <a:ln w="9525">
            <a:noFill/>
            <a:miter lim="800000"/>
            <a:headEnd/>
            <a:tailEnd/>
          </a:ln>
        </p:spPr>
      </p:pic>
    </p:spTree>
    <p:extLst>
      <p:ext uri="{BB962C8B-B14F-4D97-AF65-F5344CB8AC3E}">
        <p14:creationId xmlns:p14="http://schemas.microsoft.com/office/powerpoint/2010/main" val="700928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876300" y="1371600"/>
            <a:ext cx="7391400" cy="2514600"/>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Proprietary platform is the “all-under-one-roof” concept </a:t>
            </a:r>
            <a:r>
              <a:rPr lang="en-US" sz="1600" b="1" dirty="0">
                <a:latin typeface="Arial" pitchFamily="34" charset="0"/>
                <a:cs typeface="Arial" pitchFamily="34" charset="0"/>
              </a:rPr>
              <a:t>where </a:t>
            </a:r>
            <a:r>
              <a:rPr lang="en-US" sz="1600" b="1" dirty="0" smtClean="0">
                <a:latin typeface="Arial" pitchFamily="34" charset="0"/>
                <a:cs typeface="Arial" pitchFamily="34" charset="0"/>
              </a:rPr>
              <a:t>the Device designs</a:t>
            </a:r>
            <a:r>
              <a:rPr lang="en-US" sz="1600" b="1" dirty="0">
                <a:latin typeface="Arial" pitchFamily="34" charset="0"/>
                <a:cs typeface="Arial" pitchFamily="34" charset="0"/>
              </a:rPr>
              <a:t>, </a:t>
            </a:r>
            <a:r>
              <a:rPr lang="en-US" sz="1600" b="1" dirty="0" smtClean="0">
                <a:latin typeface="Arial" pitchFamily="34" charset="0"/>
                <a:cs typeface="Arial" pitchFamily="34" charset="0"/>
              </a:rPr>
              <a:t>development </a:t>
            </a:r>
            <a:r>
              <a:rPr lang="en-US" sz="1600" b="1" dirty="0">
                <a:latin typeface="Arial" pitchFamily="34" charset="0"/>
                <a:cs typeface="Arial" pitchFamily="34" charset="0"/>
              </a:rPr>
              <a:t>and </a:t>
            </a:r>
            <a:r>
              <a:rPr lang="en-US" sz="1600" b="1" dirty="0" smtClean="0">
                <a:latin typeface="Arial" pitchFamily="34" charset="0"/>
                <a:cs typeface="Arial" pitchFamily="34" charset="0"/>
              </a:rPr>
              <a:t>marketing are belongs to one company/brand.</a:t>
            </a:r>
          </a:p>
          <a:p>
            <a:pPr marL="274320" indent="-274320" eaLnBrk="1" fontAlgn="auto" hangingPunct="1">
              <a:spcAft>
                <a:spcPts val="0"/>
              </a:spcAft>
              <a:buFont typeface="Wingdings 2"/>
              <a:buChar char=""/>
              <a:defRPr/>
            </a:pPr>
            <a:r>
              <a:rPr lang="en-US" sz="1600" dirty="0" smtClean="0">
                <a:latin typeface="Arial" pitchFamily="34" charset="0"/>
                <a:cs typeface="Arial" pitchFamily="34" charset="0"/>
              </a:rPr>
              <a:t>Windows </a:t>
            </a:r>
            <a:r>
              <a:rPr lang="en-US" sz="1600" dirty="0">
                <a:latin typeface="Arial" pitchFamily="34" charset="0"/>
                <a:cs typeface="Arial" pitchFamily="34" charset="0"/>
              </a:rPr>
              <a:t>is one, OS X is another. You must buy it from them or one of their </a:t>
            </a:r>
            <a:r>
              <a:rPr lang="en-US" sz="1600" dirty="0" smtClean="0">
                <a:latin typeface="Arial" pitchFamily="34" charset="0"/>
                <a:cs typeface="Arial" pitchFamily="34" charset="0"/>
              </a:rPr>
              <a:t>authorized dealers.</a:t>
            </a:r>
          </a:p>
          <a:p>
            <a:pPr marL="274320" indent="-274320" eaLnBrk="1" fontAlgn="auto" hangingPunct="1">
              <a:spcAft>
                <a:spcPts val="0"/>
              </a:spcAft>
              <a:buFont typeface="Wingdings 2"/>
              <a:buChar char=""/>
              <a:defRPr/>
            </a:pPr>
            <a:r>
              <a:rPr lang="en-US" sz="1600" dirty="0">
                <a:latin typeface="Arial" pitchFamily="34" charset="0"/>
                <a:cs typeface="Arial" pitchFamily="34" charset="0"/>
              </a:rPr>
              <a:t>They are not available for use by competing device makers</a:t>
            </a:r>
            <a:r>
              <a:rPr lang="en-US" sz="1600" dirty="0" smtClean="0">
                <a:latin typeface="Arial" pitchFamily="34" charset="0"/>
                <a:cs typeface="Arial" pitchFamily="34" charset="0"/>
              </a:rPr>
              <a:t>.</a:t>
            </a:r>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Do </a:t>
            </a:r>
            <a:r>
              <a:rPr lang="en-US" sz="1600" b="1" dirty="0">
                <a:latin typeface="Arial" pitchFamily="34" charset="0"/>
                <a:cs typeface="Arial" pitchFamily="34" charset="0"/>
              </a:rPr>
              <a:t>not confuse </a:t>
            </a:r>
            <a:r>
              <a:rPr lang="en-US" sz="1600" u="sng" dirty="0">
                <a:latin typeface="Arial" pitchFamily="34" charset="0"/>
                <a:cs typeface="Arial" pitchFamily="34" charset="0"/>
              </a:rPr>
              <a:t>proprietary </a:t>
            </a:r>
            <a:r>
              <a:rPr lang="en-US" sz="1600" u="sng" dirty="0" smtClean="0">
                <a:latin typeface="Arial" pitchFamily="34" charset="0"/>
                <a:cs typeface="Arial" pitchFamily="34" charset="0"/>
              </a:rPr>
              <a:t>OS with </a:t>
            </a:r>
            <a:r>
              <a:rPr lang="en-US" sz="1600" u="sng" dirty="0">
                <a:latin typeface="Arial" pitchFamily="34" charset="0"/>
                <a:cs typeface="Arial" pitchFamily="34" charset="0"/>
              </a:rPr>
              <a:t>proprietary applications or software</a:t>
            </a:r>
            <a:r>
              <a:rPr lang="en-US" sz="1600" dirty="0">
                <a:latin typeface="Arial" pitchFamily="34" charset="0"/>
                <a:cs typeface="Arial" pitchFamily="34" charset="0"/>
              </a:rPr>
              <a:t>. These are programs developed by a specific company for a specific purpose when off the shelf software will not meet their needs.</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n-US" sz="1600" dirty="0">
              <a:latin typeface="Arial" pitchFamily="34" charset="0"/>
              <a:cs typeface="Arial" pitchFamily="34" charset="0"/>
            </a:endParaRPr>
          </a:p>
        </p:txBody>
      </p:sp>
      <p:sp>
        <p:nvSpPr>
          <p:cNvPr id="14339" name="Footer Placeholder 3"/>
          <p:cNvSpPr>
            <a:spLocks noGrp="1"/>
          </p:cNvSpPr>
          <p:nvPr>
            <p:ph type="ftr" sz="quarter" idx="11"/>
          </p:nvPr>
        </p:nvSpPr>
        <p:spPr bwMode="auto">
          <a:xfrm>
            <a:off x="5486400" y="6492875"/>
            <a:ext cx="30480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p>
        </p:txBody>
      </p:sp>
      <p:sp>
        <p:nvSpPr>
          <p:cNvPr id="14340" name="Slide Number Placeholder 4"/>
          <p:cNvSpPr>
            <a:spLocks noGrp="1"/>
          </p:cNvSpPr>
          <p:nvPr>
            <p:ph type="sldNum" sz="quarter" idx="12"/>
          </p:nvPr>
        </p:nvSpPr>
        <p:spPr bwMode="auto">
          <a:xfrm>
            <a:off x="8610600" y="6262529"/>
            <a:ext cx="436563" cy="505599"/>
          </a:xfrm>
          <a:ln>
            <a:miter lim="800000"/>
            <a:headEnd/>
            <a:tailEnd/>
          </a:ln>
        </p:spPr>
        <p:txBody>
          <a:bodyPr wrap="square" numCol="1" anchorCtr="0" compatLnSpc="1">
            <a:prstTxWarp prst="textNoShape">
              <a:avLst/>
            </a:prstTxWarp>
          </a:bodyPr>
          <a:lstStyle/>
          <a:p>
            <a:pPr fontAlgn="base">
              <a:spcBef>
                <a:spcPct val="0"/>
              </a:spcBef>
              <a:spcAft>
                <a:spcPct val="0"/>
              </a:spcAft>
              <a:defRPr/>
            </a:pPr>
            <a:fld id="{52268DA4-08A4-4C2C-B946-9EB252CB2DDC}" type="slidenum">
              <a:rPr lang="en-US" sz="1400" smtClean="0">
                <a:solidFill>
                  <a:schemeClr val="accent2">
                    <a:lumMod val="50000"/>
                  </a:schemeClr>
                </a:solidFill>
              </a:rPr>
              <a:pPr fontAlgn="base">
                <a:spcBef>
                  <a:spcPct val="0"/>
                </a:spcBef>
                <a:spcAft>
                  <a:spcPct val="0"/>
                </a:spcAft>
                <a:defRPr/>
              </a:pPr>
              <a:t>28</a:t>
            </a:fld>
            <a:endParaRPr lang="en-US" sz="1400" dirty="0" smtClean="0">
              <a:solidFill>
                <a:schemeClr val="accent2">
                  <a:lumMod val="50000"/>
                </a:schemeClr>
              </a:solidFill>
            </a:endParaRPr>
          </a:p>
        </p:txBody>
      </p:sp>
      <p:sp>
        <p:nvSpPr>
          <p:cNvPr id="6" name="Title 5"/>
          <p:cNvSpPr>
            <a:spLocks noGrp="1"/>
          </p:cNvSpPr>
          <p:nvPr>
            <p:ph type="title"/>
          </p:nvPr>
        </p:nvSpPr>
        <p:spPr>
          <a:xfrm>
            <a:off x="228600" y="304800"/>
            <a:ext cx="7620000" cy="792162"/>
          </a:xfrm>
        </p:spPr>
        <p:style>
          <a:lnRef idx="1">
            <a:schemeClr val="accent6"/>
          </a:lnRef>
          <a:fillRef idx="2">
            <a:schemeClr val="accent6"/>
          </a:fillRef>
          <a:effectRef idx="1">
            <a:schemeClr val="accent6"/>
          </a:effectRef>
          <a:fontRef idx="minor">
            <a:schemeClr val="dk1"/>
          </a:fontRef>
        </p:style>
        <p:txBody>
          <a:bodyPr>
            <a:normAutofit fontScale="90000"/>
          </a:bodyPr>
          <a:lstStyle/>
          <a:p>
            <a:pPr>
              <a:defRPr/>
            </a:pPr>
            <a:r>
              <a:rPr lang="en-US" b="1" dirty="0">
                <a:solidFill>
                  <a:schemeClr val="accent2">
                    <a:lumMod val="50000"/>
                  </a:schemeClr>
                </a:solidFill>
              </a:rPr>
              <a:t>Platforms: </a:t>
            </a:r>
            <a:r>
              <a:rPr lang="en-US" b="1" dirty="0" smtClean="0">
                <a:solidFill>
                  <a:schemeClr val="accent2">
                    <a:lumMod val="50000"/>
                  </a:schemeClr>
                </a:solidFill>
              </a:rPr>
              <a:t>Proprietary </a:t>
            </a:r>
            <a:r>
              <a:rPr lang="en-US" dirty="0" smtClean="0"/>
              <a:t>	</a:t>
            </a:r>
            <a:endParaRPr lang="en-US" sz="1200" dirty="0"/>
          </a:p>
        </p:txBody>
      </p:sp>
      <p:sp>
        <p:nvSpPr>
          <p:cNvPr id="13" name="Rectangle 12"/>
          <p:cNvSpPr/>
          <p:nvPr/>
        </p:nvSpPr>
        <p:spPr>
          <a:xfrm>
            <a:off x="152400" y="6262529"/>
            <a:ext cx="48768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fontAlgn="auto">
              <a:spcBef>
                <a:spcPts val="0"/>
              </a:spcBef>
              <a:spcAft>
                <a:spcPts val="0"/>
              </a:spcAft>
              <a:defRPr/>
            </a:pPr>
            <a:r>
              <a:rPr lang="en-US" sz="1400" dirty="0">
                <a:latin typeface="Arial" pitchFamily="34" charset="0"/>
                <a:cs typeface="Arial" pitchFamily="34" charset="0"/>
              </a:rPr>
              <a:t>http://www.ehow.com/info_8366503_advantages-disadvantages-proprietary-operating-system.html</a:t>
            </a:r>
          </a:p>
        </p:txBody>
      </p:sp>
      <p:pic>
        <p:nvPicPr>
          <p:cNvPr id="14352" name="Picture 16" descr="C:\Users\Ivette.Doss\Pictures\POrtnov\fall2012_the-future-of-money-in-20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4038600"/>
            <a:ext cx="8572500"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35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04800" y="4876800"/>
            <a:ext cx="8458200" cy="1600200"/>
          </a:xfrm>
        </p:spPr>
        <p:style>
          <a:lnRef idx="1">
            <a:schemeClr val="accent3"/>
          </a:lnRef>
          <a:fillRef idx="2">
            <a:schemeClr val="accent3"/>
          </a:fillRef>
          <a:effectRef idx="1">
            <a:schemeClr val="accent3"/>
          </a:effectRef>
          <a:fontRef idx="minor">
            <a:schemeClr val="dk1"/>
          </a:fontRef>
        </p:style>
        <p:txBody>
          <a:bodyPr>
            <a:normAutofit fontScale="25000" lnSpcReduction="20000"/>
          </a:bodyPr>
          <a:lstStyle/>
          <a:p>
            <a:pPr marL="274320" indent="-274320" eaLnBrk="1" fontAlgn="auto" hangingPunct="1">
              <a:spcAft>
                <a:spcPts val="0"/>
              </a:spcAft>
              <a:buFont typeface="Wingdings 2"/>
              <a:buChar char=""/>
              <a:defRPr/>
            </a:pPr>
            <a:endParaRPr lang="en-US" b="1" dirty="0" smtClean="0"/>
          </a:p>
          <a:p>
            <a:pPr marL="274320" indent="-274320" eaLnBrk="1" fontAlgn="auto" hangingPunct="1">
              <a:spcAft>
                <a:spcPts val="0"/>
              </a:spcAft>
              <a:buFont typeface="Wingdings 2"/>
              <a:buChar char=""/>
              <a:defRPr/>
            </a:pPr>
            <a:r>
              <a:rPr lang="en-US" sz="7200" b="1" dirty="0" smtClean="0"/>
              <a:t>Open source platforms </a:t>
            </a:r>
            <a:r>
              <a:rPr lang="en-US" sz="7200" dirty="0" smtClean="0"/>
              <a:t>are practicing the main principle of Open-Source software development: the Peer production by bartering and collaborating with the end-product, source material, “blueprints”, and documentation that available at no cost to the public.</a:t>
            </a:r>
          </a:p>
          <a:p>
            <a:pPr marL="274320" indent="-274320" eaLnBrk="1" fontAlgn="auto" hangingPunct="1">
              <a:spcAft>
                <a:spcPts val="0"/>
              </a:spcAft>
              <a:buFont typeface="Wingdings 2"/>
              <a:buChar char=""/>
              <a:defRPr/>
            </a:pPr>
            <a:r>
              <a:rPr lang="en-US" sz="7200" dirty="0" smtClean="0"/>
              <a:t>Platforms are freely available for users to download, alter, or edit.</a:t>
            </a:r>
          </a:p>
          <a:p>
            <a:pPr marL="274320" indent="-274320" eaLnBrk="1" fontAlgn="auto" hangingPunct="1">
              <a:spcAft>
                <a:spcPts val="0"/>
              </a:spcAft>
              <a:buFont typeface="Wingdings 2"/>
              <a:buNone/>
              <a:defRPr/>
            </a:pPr>
            <a:endParaRPr lang="en-US" dirty="0" smtClean="0"/>
          </a:p>
        </p:txBody>
      </p:sp>
      <p:sp>
        <p:nvSpPr>
          <p:cNvPr id="15363" name="Footer Placeholder 3"/>
          <p:cNvSpPr>
            <a:spLocks noGrp="1"/>
          </p:cNvSpPr>
          <p:nvPr>
            <p:ph type="ftr" sz="quarter" idx="11"/>
          </p:nvPr>
        </p:nvSpPr>
        <p:spPr bwMode="auto">
          <a:xfrm>
            <a:off x="762000" y="6400800"/>
            <a:ext cx="32004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p>
        </p:txBody>
      </p:sp>
      <p:sp>
        <p:nvSpPr>
          <p:cNvPr id="15364" name="Slide Number Placeholder 4"/>
          <p:cNvSpPr>
            <a:spLocks noGrp="1"/>
          </p:cNvSpPr>
          <p:nvPr>
            <p:ph type="sldNum" sz="quarter" idx="12"/>
          </p:nvPr>
        </p:nvSpPr>
        <p:spPr bwMode="auto">
          <a:xfrm>
            <a:off x="8610600" y="6477000"/>
            <a:ext cx="360363" cy="3810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E586B8AB-ACB3-445B-917B-05BE8AF6D86E}" type="slidenum">
              <a:rPr lang="en-US" sz="1400" smtClean="0">
                <a:solidFill>
                  <a:schemeClr val="accent2">
                    <a:lumMod val="50000"/>
                  </a:schemeClr>
                </a:solidFill>
              </a:rPr>
              <a:pPr fontAlgn="base">
                <a:spcBef>
                  <a:spcPct val="0"/>
                </a:spcBef>
                <a:spcAft>
                  <a:spcPct val="0"/>
                </a:spcAft>
                <a:defRPr/>
              </a:pPr>
              <a:t>29</a:t>
            </a:fld>
            <a:endParaRPr lang="en-US" sz="1400" dirty="0" smtClean="0">
              <a:solidFill>
                <a:schemeClr val="accent2">
                  <a:lumMod val="50000"/>
                </a:schemeClr>
              </a:solidFill>
            </a:endParaRPr>
          </a:p>
        </p:txBody>
      </p:sp>
      <p:sp>
        <p:nvSpPr>
          <p:cNvPr id="6" name="Title 5"/>
          <p:cNvSpPr>
            <a:spLocks noGrp="1"/>
          </p:cNvSpPr>
          <p:nvPr>
            <p:ph type="title"/>
          </p:nvPr>
        </p:nvSpPr>
        <p:spPr>
          <a:xfrm>
            <a:off x="304800" y="152400"/>
            <a:ext cx="78486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pPr>
              <a:defRPr/>
            </a:pPr>
            <a:r>
              <a:rPr lang="en-US" sz="3600" b="1" dirty="0" smtClean="0">
                <a:solidFill>
                  <a:schemeClr val="accent2">
                    <a:lumMod val="50000"/>
                  </a:schemeClr>
                </a:solidFill>
                <a:latin typeface="Arial" pitchFamily="34" charset="0"/>
                <a:cs typeface="Arial" pitchFamily="34" charset="0"/>
              </a:rPr>
              <a:t/>
            </a:r>
            <a:br>
              <a:rPr lang="en-US" sz="3600" b="1" dirty="0" smtClean="0">
                <a:solidFill>
                  <a:schemeClr val="accent2">
                    <a:lumMod val="50000"/>
                  </a:schemeClr>
                </a:solidFill>
                <a:latin typeface="Arial" pitchFamily="34" charset="0"/>
                <a:cs typeface="Arial" pitchFamily="34" charset="0"/>
              </a:rPr>
            </a:br>
            <a:r>
              <a:rPr lang="en-US" sz="3600" b="1" dirty="0" smtClean="0">
                <a:solidFill>
                  <a:schemeClr val="accent2">
                    <a:lumMod val="50000"/>
                  </a:schemeClr>
                </a:solidFill>
                <a:latin typeface="Arial" pitchFamily="34" charset="0"/>
                <a:cs typeface="Arial" pitchFamily="34" charset="0"/>
              </a:rPr>
              <a:t>Platforms</a:t>
            </a:r>
            <a:r>
              <a:rPr lang="en-US" sz="3600" b="1" dirty="0">
                <a:solidFill>
                  <a:schemeClr val="accent2">
                    <a:lumMod val="50000"/>
                  </a:schemeClr>
                </a:solidFill>
                <a:latin typeface="Arial" pitchFamily="34" charset="0"/>
                <a:cs typeface="Arial" pitchFamily="34" charset="0"/>
              </a:rPr>
              <a:t>: Open Source </a:t>
            </a:r>
            <a:r>
              <a:rPr lang="en-US" sz="3100" dirty="0" smtClean="0"/>
              <a:t>		</a:t>
            </a:r>
            <a:r>
              <a:rPr lang="en-US" dirty="0" smtClean="0"/>
              <a:t>	</a:t>
            </a:r>
            <a:endParaRPr lang="en-US" sz="1200" dirty="0"/>
          </a:p>
        </p:txBody>
      </p:sp>
      <p:pic>
        <p:nvPicPr>
          <p:cNvPr id="15366" name="Picture 6" descr="C:\Users\IVA\Pictures\LOGOS\Networking1[1].jpg"/>
          <p:cNvPicPr>
            <a:picLocks noChangeAspect="1" noChangeArrowheads="1"/>
          </p:cNvPicPr>
          <p:nvPr/>
        </p:nvPicPr>
        <p:blipFill>
          <a:blip r:embed="rId2" cstate="print"/>
          <a:srcRect/>
          <a:stretch>
            <a:fillRect/>
          </a:stretch>
        </p:blipFill>
        <p:spPr bwMode="auto">
          <a:xfrm>
            <a:off x="914400" y="990600"/>
            <a:ext cx="7239000" cy="3810000"/>
          </a:xfrm>
          <a:prstGeom prst="rect">
            <a:avLst/>
          </a:prstGeom>
          <a:noFill/>
          <a:ln w="9525">
            <a:noFill/>
            <a:miter lim="800000"/>
            <a:headEnd/>
            <a:tailEnd/>
          </a:ln>
        </p:spPr>
      </p:pic>
    </p:spTree>
    <p:extLst>
      <p:ext uri="{BB962C8B-B14F-4D97-AF65-F5344CB8AC3E}">
        <p14:creationId xmlns:p14="http://schemas.microsoft.com/office/powerpoint/2010/main" val="3428367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143000"/>
            <a:ext cx="8534400" cy="5105400"/>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lvl="0"/>
            <a:endParaRPr lang="en-US" sz="2900" b="1" dirty="0" smtClean="0">
              <a:latin typeface="Arial" pitchFamily="34" charset="0"/>
              <a:cs typeface="Arial" pitchFamily="34" charset="0"/>
            </a:endParaRPr>
          </a:p>
          <a:p>
            <a:pPr lvl="0"/>
            <a:r>
              <a:rPr lang="en-US" sz="2300" b="1" dirty="0" smtClean="0">
                <a:solidFill>
                  <a:srgbClr val="0070C0"/>
                </a:solidFill>
                <a:latin typeface="Arial" pitchFamily="34" charset="0"/>
                <a:cs typeface="Arial" pitchFamily="34" charset="0"/>
              </a:rPr>
              <a:t>1. Lecture Theory I: </a:t>
            </a:r>
            <a:r>
              <a:rPr lang="en-US" sz="2300" dirty="0" smtClean="0">
                <a:latin typeface="Arial" pitchFamily="34" charset="0"/>
                <a:cs typeface="Arial" pitchFamily="34" charset="0"/>
              </a:rPr>
              <a:t>Mobile Ecosystem: Carriers – Networks – Manufactures – Devices – Platforms/OS – Frameworks – Applications – Services</a:t>
            </a:r>
          </a:p>
          <a:p>
            <a:r>
              <a:rPr lang="en-US" sz="2300" dirty="0" smtClean="0">
                <a:solidFill>
                  <a:srgbClr val="C00000"/>
                </a:solidFill>
                <a:latin typeface="Arial" pitchFamily="34" charset="0"/>
                <a:cs typeface="Arial" pitchFamily="34" charset="0"/>
              </a:rPr>
              <a:t>Homework</a:t>
            </a:r>
            <a:r>
              <a:rPr lang="en-US" sz="2300" dirty="0">
                <a:solidFill>
                  <a:srgbClr val="C00000"/>
                </a:solidFill>
                <a:latin typeface="Arial" pitchFamily="34" charset="0"/>
                <a:cs typeface="Arial" pitchFamily="34" charset="0"/>
              </a:rPr>
              <a:t>: </a:t>
            </a:r>
            <a:r>
              <a:rPr lang="en-US" sz="1900" dirty="0" smtClean="0">
                <a:solidFill>
                  <a:schemeClr val="tx1"/>
                </a:solidFill>
                <a:latin typeface="Arial" pitchFamily="34" charset="0"/>
                <a:cs typeface="Arial" pitchFamily="34" charset="0"/>
              </a:rPr>
              <a:t>Exploration &amp; </a:t>
            </a:r>
            <a:r>
              <a:rPr lang="en-US" sz="2300" dirty="0" smtClean="0"/>
              <a:t>Installation </a:t>
            </a:r>
            <a:r>
              <a:rPr lang="en-US" sz="2300" dirty="0"/>
              <a:t>of the Helping Testing </a:t>
            </a:r>
            <a:r>
              <a:rPr lang="en-US" sz="2300" dirty="0" smtClean="0"/>
              <a:t>Tools</a:t>
            </a:r>
            <a:endParaRPr lang="en-US" sz="2300" dirty="0" smtClean="0">
              <a:solidFill>
                <a:srgbClr val="C00000"/>
              </a:solidFill>
              <a:latin typeface="Arial" pitchFamily="34" charset="0"/>
              <a:cs typeface="Arial" pitchFamily="34" charset="0"/>
            </a:endParaRPr>
          </a:p>
          <a:p>
            <a:pPr lvl="0"/>
            <a:r>
              <a:rPr lang="en-US" sz="2300" b="1" dirty="0" smtClean="0">
                <a:solidFill>
                  <a:srgbClr val="0070C0"/>
                </a:solidFill>
              </a:rPr>
              <a:t>2. Lecture Theory II: </a:t>
            </a:r>
            <a:r>
              <a:rPr lang="en-US" sz="2300" dirty="0" smtClean="0"/>
              <a:t>How </a:t>
            </a:r>
            <a:r>
              <a:rPr lang="en-US" sz="2300" dirty="0"/>
              <a:t>well you know your Devices: current Mobile Trend – next year Trend – demonstration of the new Technology application – What should you know about your Device for daily testing activities – Interview Questions and Answers</a:t>
            </a:r>
          </a:p>
          <a:p>
            <a:pPr lvl="0"/>
            <a:r>
              <a:rPr lang="en-US" sz="2300" b="1" dirty="0">
                <a:solidFill>
                  <a:srgbClr val="C00000"/>
                </a:solidFill>
              </a:rPr>
              <a:t>Homework:  </a:t>
            </a:r>
            <a:r>
              <a:rPr lang="en-US" sz="2300" dirty="0" smtClean="0"/>
              <a:t>List </a:t>
            </a:r>
            <a:r>
              <a:rPr lang="en-US" sz="2300" dirty="0"/>
              <a:t>of </a:t>
            </a:r>
            <a:r>
              <a:rPr lang="en-US" sz="2300" dirty="0" err="1"/>
              <a:t>Youtube</a:t>
            </a:r>
            <a:r>
              <a:rPr lang="en-US" sz="2300" dirty="0"/>
              <a:t> Video to watch for the further Class discussion and </a:t>
            </a:r>
            <a:r>
              <a:rPr lang="en-US" sz="2300" dirty="0" smtClean="0"/>
              <a:t>exercise</a:t>
            </a:r>
          </a:p>
          <a:p>
            <a:pPr lvl="0"/>
            <a:r>
              <a:rPr lang="en-US" sz="2300" b="1" dirty="0" smtClean="0">
                <a:solidFill>
                  <a:srgbClr val="0070C0"/>
                </a:solidFill>
              </a:rPr>
              <a:t>3. Specific </a:t>
            </a:r>
            <a:r>
              <a:rPr lang="en-US" sz="2300" b="1" dirty="0">
                <a:solidFill>
                  <a:srgbClr val="0070C0"/>
                </a:solidFill>
              </a:rPr>
              <a:t>of Mobile Testing I:</a:t>
            </a:r>
            <a:r>
              <a:rPr lang="en-US" sz="2300" dirty="0">
                <a:solidFill>
                  <a:srgbClr val="0070C0"/>
                </a:solidFill>
              </a:rPr>
              <a:t> </a:t>
            </a:r>
            <a:r>
              <a:rPr lang="en-US" sz="2300" dirty="0"/>
              <a:t>Mobile Testing Approach/Test Planning – Mobile Testing Domains – Mobile Testing Specifics – Manual Mobile Testing Types – Interview Questions and Answers </a:t>
            </a:r>
          </a:p>
          <a:p>
            <a:r>
              <a:rPr lang="en-US" sz="2300" b="1" u="sng" dirty="0">
                <a:solidFill>
                  <a:srgbClr val="C00000"/>
                </a:solidFill>
              </a:rPr>
              <a:t>Homework: </a:t>
            </a:r>
            <a:r>
              <a:rPr lang="en-US" sz="2300" dirty="0" smtClean="0"/>
              <a:t>Installation </a:t>
            </a:r>
            <a:r>
              <a:rPr lang="en-US" sz="2300" dirty="0"/>
              <a:t>of the Eclipse with Android SDK</a:t>
            </a:r>
          </a:p>
          <a:p>
            <a:pPr lvl="0"/>
            <a:endParaRPr lang="en-US" dirty="0"/>
          </a:p>
          <a:p>
            <a:pPr lvl="0"/>
            <a:endParaRPr lang="en-US" dirty="0" smtClean="0"/>
          </a:p>
          <a:p>
            <a:endParaRPr lang="en-US" dirty="0"/>
          </a:p>
        </p:txBody>
      </p:sp>
      <p:sp>
        <p:nvSpPr>
          <p:cNvPr id="2" name="Footer Placeholder 1"/>
          <p:cNvSpPr>
            <a:spLocks noGrp="1"/>
          </p:cNvSpPr>
          <p:nvPr>
            <p:ph type="ftr" sz="quarter" idx="11"/>
          </p:nvPr>
        </p:nvSpPr>
        <p:spPr>
          <a:xfrm>
            <a:off x="838200" y="6400800"/>
            <a:ext cx="41543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3" name="Slide Number Placeholder 2"/>
          <p:cNvSpPr>
            <a:spLocks noGrp="1"/>
          </p:cNvSpPr>
          <p:nvPr>
            <p:ph type="sldNum" sz="quarter" idx="12"/>
          </p:nvPr>
        </p:nvSpPr>
        <p:spPr>
          <a:xfrm>
            <a:off x="8610600" y="6324600"/>
            <a:ext cx="304800" cy="365125"/>
          </a:xfrm>
        </p:spPr>
        <p:txBody>
          <a:bodyPr/>
          <a:lstStyle/>
          <a:p>
            <a:fld id="{B6F15528-21DE-4FAA-801E-634DDDAF4B2B}" type="slidenum">
              <a:rPr lang="en-US" smtClean="0">
                <a:solidFill>
                  <a:schemeClr val="accent2">
                    <a:lumMod val="50000"/>
                  </a:schemeClr>
                </a:solidFill>
              </a:rPr>
              <a:pPr/>
              <a:t>3</a:t>
            </a:fld>
            <a:endParaRPr lang="en-US" dirty="0">
              <a:solidFill>
                <a:schemeClr val="accent2">
                  <a:lumMod val="50000"/>
                </a:schemeClr>
              </a:solidFill>
            </a:endParaRPr>
          </a:p>
        </p:txBody>
      </p:sp>
      <p:sp>
        <p:nvSpPr>
          <p:cNvPr id="4" name="Title 3"/>
          <p:cNvSpPr>
            <a:spLocks noGrp="1"/>
          </p:cNvSpPr>
          <p:nvPr>
            <p:ph type="title"/>
          </p:nvPr>
        </p:nvSpPr>
        <p:spPr>
          <a:xfrm>
            <a:off x="381000" y="152400"/>
            <a:ext cx="8382000" cy="639762"/>
          </a:xfrm>
        </p:spPr>
        <p:style>
          <a:lnRef idx="1">
            <a:schemeClr val="accent6"/>
          </a:lnRef>
          <a:fillRef idx="2">
            <a:schemeClr val="accent6"/>
          </a:fillRef>
          <a:effectRef idx="1">
            <a:schemeClr val="accent6"/>
          </a:effectRef>
          <a:fontRef idx="minor">
            <a:schemeClr val="dk1"/>
          </a:fontRef>
        </p:style>
        <p:txBody>
          <a:bodyPr>
            <a:noAutofit/>
          </a:bodyPr>
          <a:lstStyle/>
          <a:p>
            <a:r>
              <a:rPr lang="en-US" sz="3200" b="1" dirty="0" smtClean="0">
                <a:latin typeface="Arial" pitchFamily="34" charset="0"/>
                <a:cs typeface="Arial" pitchFamily="34" charset="0"/>
              </a:rPr>
              <a:t>Mobile Boot-Camp Objectives:</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4969544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sz="half" idx="4294967295"/>
            <p:extLst>
              <p:ext uri="{D42A27DB-BD31-4B8C-83A1-F6EECF244321}">
                <p14:modId xmlns:p14="http://schemas.microsoft.com/office/powerpoint/2010/main" val="3217081657"/>
              </p:ext>
            </p:extLst>
          </p:nvPr>
        </p:nvGraphicFramePr>
        <p:xfrm>
          <a:off x="228600" y="1219200"/>
          <a:ext cx="4724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30</a:t>
            </a:fld>
            <a:endParaRPr lang="en-US" sz="1400" dirty="0">
              <a:solidFill>
                <a:schemeClr val="accent2">
                  <a:lumMod val="50000"/>
                </a:schemeClr>
              </a:solidFill>
            </a:endParaRPr>
          </a:p>
        </p:txBody>
      </p:sp>
      <p:sp>
        <p:nvSpPr>
          <p:cNvPr id="6" name="Title 5"/>
          <p:cNvSpPr>
            <a:spLocks noGrp="1"/>
          </p:cNvSpPr>
          <p:nvPr>
            <p:ph type="title"/>
          </p:nvPr>
        </p:nvSpPr>
        <p:spPr>
          <a:xfrm>
            <a:off x="228600" y="274638"/>
            <a:ext cx="86106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pPr lvl="0"/>
            <a:r>
              <a:rPr lang="en-US" sz="3100" b="1" dirty="0">
                <a:solidFill>
                  <a:schemeClr val="accent2">
                    <a:lumMod val="50000"/>
                  </a:schemeClr>
                </a:solidFill>
                <a:latin typeface="Arial" pitchFamily="34" charset="0"/>
                <a:cs typeface="Arial" pitchFamily="34" charset="0"/>
              </a:rPr>
              <a:t>What mobile platforms are you familiar with </a:t>
            </a:r>
            <a:r>
              <a:rPr lang="en-US" sz="3100" b="1" dirty="0" smtClean="0">
                <a:solidFill>
                  <a:schemeClr val="accent2">
                    <a:lumMod val="50000"/>
                  </a:schemeClr>
                </a:solidFill>
                <a:latin typeface="Arial" pitchFamily="34" charset="0"/>
                <a:cs typeface="Arial" pitchFamily="34" charset="0"/>
              </a:rPr>
              <a:t>?</a:t>
            </a:r>
            <a:endParaRPr lang="en-US" dirty="0"/>
          </a:p>
        </p:txBody>
      </p:sp>
      <p:pic>
        <p:nvPicPr>
          <p:cNvPr id="4098" name="Picture 2" descr="C:\Users\IVA\Pictures\LOGOS\Capture24[1].PNG"/>
          <p:cNvPicPr>
            <a:picLocks noChangeAspect="1" noChangeArrowheads="1"/>
          </p:cNvPicPr>
          <p:nvPr/>
        </p:nvPicPr>
        <p:blipFill>
          <a:blip r:embed="rId7" cstate="print"/>
          <a:srcRect/>
          <a:stretch>
            <a:fillRect/>
          </a:stretch>
        </p:blipFill>
        <p:spPr bwMode="auto">
          <a:xfrm>
            <a:off x="5105400" y="1524000"/>
            <a:ext cx="3342344" cy="4550396"/>
          </a:xfrm>
          <a:prstGeom prst="rect">
            <a:avLst/>
          </a:prstGeom>
          <a:noFill/>
        </p:spPr>
      </p:pic>
    </p:spTree>
    <p:extLst>
      <p:ext uri="{BB962C8B-B14F-4D97-AF65-F5344CB8AC3E}">
        <p14:creationId xmlns:p14="http://schemas.microsoft.com/office/powerpoint/2010/main" val="227590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4">
                                            <p:graphicEl>
                                              <a:dgm id="{81224BBC-5C9E-4E6B-8698-2E303839192F}"/>
                                            </p:graphicEl>
                                          </p:spTgt>
                                        </p:tgtEl>
                                        <p:attrNameLst>
                                          <p:attrName>style.visibility</p:attrName>
                                        </p:attrNameLst>
                                      </p:cBhvr>
                                      <p:to>
                                        <p:strVal val="visible"/>
                                      </p:to>
                                    </p:set>
                                    <p:animEffect transition="in" filter="fade">
                                      <p:cBhvr>
                                        <p:cTn id="7" dur="1500"/>
                                        <p:tgtEl>
                                          <p:spTgt spid="14">
                                            <p:graphicEl>
                                              <a:dgm id="{81224BBC-5C9E-4E6B-8698-2E303839192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14">
                                            <p:graphicEl>
                                              <a:dgm id="{0CE4E8E2-9374-41DC-9C4A-FAE6D085F30D}"/>
                                            </p:graphicEl>
                                          </p:spTgt>
                                        </p:tgtEl>
                                        <p:attrNameLst>
                                          <p:attrName>style.visibility</p:attrName>
                                        </p:attrNameLst>
                                      </p:cBhvr>
                                      <p:to>
                                        <p:strVal val="visible"/>
                                      </p:to>
                                    </p:set>
                                    <p:animEffect transition="in" filter="fade">
                                      <p:cBhvr>
                                        <p:cTn id="12" dur="1500"/>
                                        <p:tgtEl>
                                          <p:spTgt spid="14">
                                            <p:graphicEl>
                                              <a:dgm id="{0CE4E8E2-9374-41DC-9C4A-FAE6D085F30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14">
                                            <p:graphicEl>
                                              <a:dgm id="{697EC77B-AA5E-413E-B127-8280FEAAFF28}"/>
                                            </p:graphicEl>
                                          </p:spTgt>
                                        </p:tgtEl>
                                        <p:attrNameLst>
                                          <p:attrName>style.visibility</p:attrName>
                                        </p:attrNameLst>
                                      </p:cBhvr>
                                      <p:to>
                                        <p:strVal val="visible"/>
                                      </p:to>
                                    </p:set>
                                    <p:animEffect transition="in" filter="fade">
                                      <p:cBhvr>
                                        <p:cTn id="17" dur="1500"/>
                                        <p:tgtEl>
                                          <p:spTgt spid="14">
                                            <p:graphicEl>
                                              <a:dgm id="{697EC77B-AA5E-413E-B127-8280FEAAFF2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14">
                                            <p:graphicEl>
                                              <a:dgm id="{E1DF77EE-0ED1-4C26-81A7-F07194771DAC}"/>
                                            </p:graphicEl>
                                          </p:spTgt>
                                        </p:tgtEl>
                                        <p:attrNameLst>
                                          <p:attrName>style.visibility</p:attrName>
                                        </p:attrNameLst>
                                      </p:cBhvr>
                                      <p:to>
                                        <p:strVal val="visible"/>
                                      </p:to>
                                    </p:set>
                                    <p:animEffect transition="in" filter="fade">
                                      <p:cBhvr>
                                        <p:cTn id="22" dur="1500"/>
                                        <p:tgtEl>
                                          <p:spTgt spid="14">
                                            <p:graphicEl>
                                              <a:dgm id="{E1DF77EE-0ED1-4C26-81A7-F07194771DA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500"/>
                                  </p:stCondLst>
                                  <p:childTnLst>
                                    <p:set>
                                      <p:cBhvr>
                                        <p:cTn id="26" dur="1" fill="hold">
                                          <p:stCondLst>
                                            <p:cond delay="0"/>
                                          </p:stCondLst>
                                        </p:cTn>
                                        <p:tgtEl>
                                          <p:spTgt spid="14">
                                            <p:graphicEl>
                                              <a:dgm id="{AB440DF5-D031-4DDB-BA05-23AB9C8B0913}"/>
                                            </p:graphicEl>
                                          </p:spTgt>
                                        </p:tgtEl>
                                        <p:attrNameLst>
                                          <p:attrName>style.visibility</p:attrName>
                                        </p:attrNameLst>
                                      </p:cBhvr>
                                      <p:to>
                                        <p:strVal val="visible"/>
                                      </p:to>
                                    </p:set>
                                    <p:animEffect transition="in" filter="fade">
                                      <p:cBhvr>
                                        <p:cTn id="27" dur="1500"/>
                                        <p:tgtEl>
                                          <p:spTgt spid="14">
                                            <p:graphicEl>
                                              <a:dgm id="{AB440DF5-D031-4DDB-BA05-23AB9C8B091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500"/>
                                  </p:stCondLst>
                                  <p:childTnLst>
                                    <p:set>
                                      <p:cBhvr>
                                        <p:cTn id="31" dur="1" fill="hold">
                                          <p:stCondLst>
                                            <p:cond delay="0"/>
                                          </p:stCondLst>
                                        </p:cTn>
                                        <p:tgtEl>
                                          <p:spTgt spid="14">
                                            <p:graphicEl>
                                              <a:dgm id="{9B62BC53-9930-406F-806B-CD12EAE73F1C}"/>
                                            </p:graphicEl>
                                          </p:spTgt>
                                        </p:tgtEl>
                                        <p:attrNameLst>
                                          <p:attrName>style.visibility</p:attrName>
                                        </p:attrNameLst>
                                      </p:cBhvr>
                                      <p:to>
                                        <p:strVal val="visible"/>
                                      </p:to>
                                    </p:set>
                                    <p:animEffect transition="in" filter="fade">
                                      <p:cBhvr>
                                        <p:cTn id="32" dur="1500"/>
                                        <p:tgtEl>
                                          <p:spTgt spid="14">
                                            <p:graphicEl>
                                              <a:dgm id="{9B62BC53-9930-406F-806B-CD12EAE73F1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500"/>
                                  </p:stCondLst>
                                  <p:childTnLst>
                                    <p:set>
                                      <p:cBhvr>
                                        <p:cTn id="36" dur="1" fill="hold">
                                          <p:stCondLst>
                                            <p:cond delay="0"/>
                                          </p:stCondLst>
                                        </p:cTn>
                                        <p:tgtEl>
                                          <p:spTgt spid="14">
                                            <p:graphicEl>
                                              <a:dgm id="{5130DFF5-03A7-43EF-8E6C-9A7B6CD8B81B}"/>
                                            </p:graphicEl>
                                          </p:spTgt>
                                        </p:tgtEl>
                                        <p:attrNameLst>
                                          <p:attrName>style.visibility</p:attrName>
                                        </p:attrNameLst>
                                      </p:cBhvr>
                                      <p:to>
                                        <p:strVal val="visible"/>
                                      </p:to>
                                    </p:set>
                                    <p:animEffect transition="in" filter="fade">
                                      <p:cBhvr>
                                        <p:cTn id="37" dur="1500"/>
                                        <p:tgtEl>
                                          <p:spTgt spid="14">
                                            <p:graphicEl>
                                              <a:dgm id="{5130DFF5-03A7-43EF-8E6C-9A7B6CD8B81B}"/>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500"/>
                                  </p:stCondLst>
                                  <p:childTnLst>
                                    <p:set>
                                      <p:cBhvr>
                                        <p:cTn id="41" dur="1" fill="hold">
                                          <p:stCondLst>
                                            <p:cond delay="0"/>
                                          </p:stCondLst>
                                        </p:cTn>
                                        <p:tgtEl>
                                          <p:spTgt spid="14">
                                            <p:graphicEl>
                                              <a:dgm id="{DBA7E3D2-8A1E-444F-9D45-83C8681E2DA0}"/>
                                            </p:graphicEl>
                                          </p:spTgt>
                                        </p:tgtEl>
                                        <p:attrNameLst>
                                          <p:attrName>style.visibility</p:attrName>
                                        </p:attrNameLst>
                                      </p:cBhvr>
                                      <p:to>
                                        <p:strVal val="visible"/>
                                      </p:to>
                                    </p:set>
                                    <p:animEffect transition="in" filter="fade">
                                      <p:cBhvr>
                                        <p:cTn id="42" dur="1500"/>
                                        <p:tgtEl>
                                          <p:spTgt spid="14">
                                            <p:graphicEl>
                                              <a:dgm id="{DBA7E3D2-8A1E-444F-9D45-83C8681E2DA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500"/>
                                  </p:stCondLst>
                                  <p:childTnLst>
                                    <p:set>
                                      <p:cBhvr>
                                        <p:cTn id="46" dur="1" fill="hold">
                                          <p:stCondLst>
                                            <p:cond delay="0"/>
                                          </p:stCondLst>
                                        </p:cTn>
                                        <p:tgtEl>
                                          <p:spTgt spid="14">
                                            <p:graphicEl>
                                              <a:dgm id="{8DB1DDDA-0B99-4B40-A103-33AAA3E24299}"/>
                                            </p:graphicEl>
                                          </p:spTgt>
                                        </p:tgtEl>
                                        <p:attrNameLst>
                                          <p:attrName>style.visibility</p:attrName>
                                        </p:attrNameLst>
                                      </p:cBhvr>
                                      <p:to>
                                        <p:strVal val="visible"/>
                                      </p:to>
                                    </p:set>
                                    <p:animEffect transition="in" filter="fade">
                                      <p:cBhvr>
                                        <p:cTn id="47" dur="1500"/>
                                        <p:tgtEl>
                                          <p:spTgt spid="14">
                                            <p:graphicEl>
                                              <a:dgm id="{8DB1DDDA-0B99-4B40-A103-33AAA3E2429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500"/>
                                  </p:stCondLst>
                                  <p:childTnLst>
                                    <p:set>
                                      <p:cBhvr>
                                        <p:cTn id="51" dur="1" fill="hold">
                                          <p:stCondLst>
                                            <p:cond delay="0"/>
                                          </p:stCondLst>
                                        </p:cTn>
                                        <p:tgtEl>
                                          <p:spTgt spid="14">
                                            <p:graphicEl>
                                              <a:dgm id="{C061EBBB-75BB-46E4-8DE6-9CDD1F295761}"/>
                                            </p:graphicEl>
                                          </p:spTgt>
                                        </p:tgtEl>
                                        <p:attrNameLst>
                                          <p:attrName>style.visibility</p:attrName>
                                        </p:attrNameLst>
                                      </p:cBhvr>
                                      <p:to>
                                        <p:strVal val="visible"/>
                                      </p:to>
                                    </p:set>
                                    <p:animEffect transition="in" filter="fade">
                                      <p:cBhvr>
                                        <p:cTn id="52" dur="1500"/>
                                        <p:tgtEl>
                                          <p:spTgt spid="14">
                                            <p:graphicEl>
                                              <a:dgm id="{C061EBBB-75BB-46E4-8DE6-9CDD1F29576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500"/>
                                  </p:stCondLst>
                                  <p:childTnLst>
                                    <p:set>
                                      <p:cBhvr>
                                        <p:cTn id="56" dur="1" fill="hold">
                                          <p:stCondLst>
                                            <p:cond delay="0"/>
                                          </p:stCondLst>
                                        </p:cTn>
                                        <p:tgtEl>
                                          <p:spTgt spid="14">
                                            <p:graphicEl>
                                              <a:dgm id="{3ADE5596-83E6-4936-95D0-0C8051B726BF}"/>
                                            </p:graphicEl>
                                          </p:spTgt>
                                        </p:tgtEl>
                                        <p:attrNameLst>
                                          <p:attrName>style.visibility</p:attrName>
                                        </p:attrNameLst>
                                      </p:cBhvr>
                                      <p:to>
                                        <p:strVal val="visible"/>
                                      </p:to>
                                    </p:set>
                                    <p:animEffect transition="in" filter="fade">
                                      <p:cBhvr>
                                        <p:cTn id="57" dur="1500"/>
                                        <p:tgtEl>
                                          <p:spTgt spid="14">
                                            <p:graphicEl>
                                              <a:dgm id="{3ADE5596-83E6-4936-95D0-0C8051B726BF}"/>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500"/>
                                  </p:stCondLst>
                                  <p:childTnLst>
                                    <p:set>
                                      <p:cBhvr>
                                        <p:cTn id="61" dur="1" fill="hold">
                                          <p:stCondLst>
                                            <p:cond delay="0"/>
                                          </p:stCondLst>
                                        </p:cTn>
                                        <p:tgtEl>
                                          <p:spTgt spid="14">
                                            <p:graphicEl>
                                              <a:dgm id="{98432539-8C9C-4687-AFB3-43B5C4B3864C}"/>
                                            </p:graphicEl>
                                          </p:spTgt>
                                        </p:tgtEl>
                                        <p:attrNameLst>
                                          <p:attrName>style.visibility</p:attrName>
                                        </p:attrNameLst>
                                      </p:cBhvr>
                                      <p:to>
                                        <p:strVal val="visible"/>
                                      </p:to>
                                    </p:set>
                                    <p:animEffect transition="in" filter="fade">
                                      <p:cBhvr>
                                        <p:cTn id="62" dur="1500"/>
                                        <p:tgtEl>
                                          <p:spTgt spid="14">
                                            <p:graphicEl>
                                              <a:dgm id="{98432539-8C9C-4687-AFB3-43B5C4B3864C}"/>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500"/>
                                  </p:stCondLst>
                                  <p:childTnLst>
                                    <p:set>
                                      <p:cBhvr>
                                        <p:cTn id="66" dur="1" fill="hold">
                                          <p:stCondLst>
                                            <p:cond delay="0"/>
                                          </p:stCondLst>
                                        </p:cTn>
                                        <p:tgtEl>
                                          <p:spTgt spid="14">
                                            <p:graphicEl>
                                              <a:dgm id="{745AE3C6-9F4F-4250-B3D7-09471D523EDF}"/>
                                            </p:graphicEl>
                                          </p:spTgt>
                                        </p:tgtEl>
                                        <p:attrNameLst>
                                          <p:attrName>style.visibility</p:attrName>
                                        </p:attrNameLst>
                                      </p:cBhvr>
                                      <p:to>
                                        <p:strVal val="visible"/>
                                      </p:to>
                                    </p:set>
                                    <p:animEffect transition="in" filter="fade">
                                      <p:cBhvr>
                                        <p:cTn id="67" dur="1500"/>
                                        <p:tgtEl>
                                          <p:spTgt spid="14">
                                            <p:graphicEl>
                                              <a:dgm id="{745AE3C6-9F4F-4250-B3D7-09471D523EDF}"/>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500"/>
                                  </p:stCondLst>
                                  <p:childTnLst>
                                    <p:set>
                                      <p:cBhvr>
                                        <p:cTn id="71" dur="1" fill="hold">
                                          <p:stCondLst>
                                            <p:cond delay="0"/>
                                          </p:stCondLst>
                                        </p:cTn>
                                        <p:tgtEl>
                                          <p:spTgt spid="14">
                                            <p:graphicEl>
                                              <a:dgm id="{AD9D5843-C271-4067-A4E9-6E3F6394C16C}"/>
                                            </p:graphicEl>
                                          </p:spTgt>
                                        </p:tgtEl>
                                        <p:attrNameLst>
                                          <p:attrName>style.visibility</p:attrName>
                                        </p:attrNameLst>
                                      </p:cBhvr>
                                      <p:to>
                                        <p:strVal val="visible"/>
                                      </p:to>
                                    </p:set>
                                    <p:animEffect transition="in" filter="fade">
                                      <p:cBhvr>
                                        <p:cTn id="72" dur="1500"/>
                                        <p:tgtEl>
                                          <p:spTgt spid="14">
                                            <p:graphicEl>
                                              <a:dgm id="{AD9D5843-C271-4067-A4E9-6E3F6394C16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500"/>
                                  </p:stCondLst>
                                  <p:childTnLst>
                                    <p:set>
                                      <p:cBhvr>
                                        <p:cTn id="76" dur="1" fill="hold">
                                          <p:stCondLst>
                                            <p:cond delay="0"/>
                                          </p:stCondLst>
                                        </p:cTn>
                                        <p:tgtEl>
                                          <p:spTgt spid="14">
                                            <p:graphicEl>
                                              <a:dgm id="{B4F24ED4-46D4-4F25-B36A-5B5FA55C631A}"/>
                                            </p:graphicEl>
                                          </p:spTgt>
                                        </p:tgtEl>
                                        <p:attrNameLst>
                                          <p:attrName>style.visibility</p:attrName>
                                        </p:attrNameLst>
                                      </p:cBhvr>
                                      <p:to>
                                        <p:strVal val="visible"/>
                                      </p:to>
                                    </p:set>
                                    <p:animEffect transition="in" filter="fade">
                                      <p:cBhvr>
                                        <p:cTn id="77" dur="1500"/>
                                        <p:tgtEl>
                                          <p:spTgt spid="14">
                                            <p:graphicEl>
                                              <a:dgm id="{B4F24ED4-46D4-4F25-B36A-5B5FA55C631A}"/>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500"/>
                                  </p:stCondLst>
                                  <p:childTnLst>
                                    <p:set>
                                      <p:cBhvr>
                                        <p:cTn id="81" dur="1" fill="hold">
                                          <p:stCondLst>
                                            <p:cond delay="0"/>
                                          </p:stCondLst>
                                        </p:cTn>
                                        <p:tgtEl>
                                          <p:spTgt spid="14">
                                            <p:graphicEl>
                                              <a:dgm id="{C5D8F802-71C2-4056-BE70-914693ACC71F}"/>
                                            </p:graphicEl>
                                          </p:spTgt>
                                        </p:tgtEl>
                                        <p:attrNameLst>
                                          <p:attrName>style.visibility</p:attrName>
                                        </p:attrNameLst>
                                      </p:cBhvr>
                                      <p:to>
                                        <p:strVal val="visible"/>
                                      </p:to>
                                    </p:set>
                                    <p:animEffect transition="in" filter="fade">
                                      <p:cBhvr>
                                        <p:cTn id="82" dur="1500"/>
                                        <p:tgtEl>
                                          <p:spTgt spid="14">
                                            <p:graphicEl>
                                              <a:dgm id="{C5D8F802-71C2-4056-BE70-914693ACC71F}"/>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500"/>
                                  </p:stCondLst>
                                  <p:childTnLst>
                                    <p:set>
                                      <p:cBhvr>
                                        <p:cTn id="86" dur="1" fill="hold">
                                          <p:stCondLst>
                                            <p:cond delay="0"/>
                                          </p:stCondLst>
                                        </p:cTn>
                                        <p:tgtEl>
                                          <p:spTgt spid="14">
                                            <p:graphicEl>
                                              <a:dgm id="{C1BF0578-210D-4EF5-ADBA-459809FA8702}"/>
                                            </p:graphicEl>
                                          </p:spTgt>
                                        </p:tgtEl>
                                        <p:attrNameLst>
                                          <p:attrName>style.visibility</p:attrName>
                                        </p:attrNameLst>
                                      </p:cBhvr>
                                      <p:to>
                                        <p:strVal val="visible"/>
                                      </p:to>
                                    </p:set>
                                    <p:animEffect transition="in" filter="fade">
                                      <p:cBhvr>
                                        <p:cTn id="87" dur="1500"/>
                                        <p:tgtEl>
                                          <p:spTgt spid="14">
                                            <p:graphicEl>
                                              <a:dgm id="{C1BF0578-210D-4EF5-ADBA-459809FA8702}"/>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500"/>
                                  </p:stCondLst>
                                  <p:childTnLst>
                                    <p:set>
                                      <p:cBhvr>
                                        <p:cTn id="91" dur="1" fill="hold">
                                          <p:stCondLst>
                                            <p:cond delay="0"/>
                                          </p:stCondLst>
                                        </p:cTn>
                                        <p:tgtEl>
                                          <p:spTgt spid="14">
                                            <p:graphicEl>
                                              <a:dgm id="{5995867B-230B-4603-B8DA-8C5931B6ECF5}"/>
                                            </p:graphicEl>
                                          </p:spTgt>
                                        </p:tgtEl>
                                        <p:attrNameLst>
                                          <p:attrName>style.visibility</p:attrName>
                                        </p:attrNameLst>
                                      </p:cBhvr>
                                      <p:to>
                                        <p:strVal val="visible"/>
                                      </p:to>
                                    </p:set>
                                    <p:animEffect transition="in" filter="fade">
                                      <p:cBhvr>
                                        <p:cTn id="92" dur="1500"/>
                                        <p:tgtEl>
                                          <p:spTgt spid="14">
                                            <p:graphicEl>
                                              <a:dgm id="{5995867B-230B-4603-B8DA-8C5931B6EC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7239000" cy="641350"/>
          </a:xfrm>
        </p:spPr>
        <p:style>
          <a:lnRef idx="1">
            <a:schemeClr val="accent6"/>
          </a:lnRef>
          <a:fillRef idx="2">
            <a:schemeClr val="accent6"/>
          </a:fillRef>
          <a:effectRef idx="1">
            <a:schemeClr val="accent6"/>
          </a:effectRef>
          <a:fontRef idx="minor">
            <a:schemeClr val="dk1"/>
          </a:fontRef>
        </p:style>
        <p:txBody>
          <a:bodyPr>
            <a:noAutofit/>
          </a:bodyPr>
          <a:lstStyle/>
          <a:p>
            <a:r>
              <a:rPr lang="en-US" sz="3200" dirty="0" smtClean="0">
                <a:solidFill>
                  <a:srgbClr val="C00000"/>
                </a:solidFill>
                <a:latin typeface="Arial" pitchFamily="34" charset="0"/>
                <a:cs typeface="Arial" pitchFamily="34" charset="0"/>
              </a:rPr>
              <a:t/>
            </a:r>
            <a:br>
              <a:rPr lang="en-US" sz="3200" dirty="0" smtClean="0">
                <a:solidFill>
                  <a:srgbClr val="C00000"/>
                </a:solidFill>
                <a:latin typeface="Arial" pitchFamily="34" charset="0"/>
                <a:cs typeface="Arial" pitchFamily="34" charset="0"/>
              </a:rPr>
            </a:br>
            <a:r>
              <a:rPr lang="en-US" sz="3200" b="1" dirty="0" smtClean="0">
                <a:solidFill>
                  <a:srgbClr val="C00000"/>
                </a:solidFill>
                <a:latin typeface="Arial" pitchFamily="34" charset="0"/>
                <a:cs typeface="Arial" pitchFamily="34" charset="0"/>
              </a:rPr>
              <a:t>Describe Android OS </a:t>
            </a:r>
            <a:r>
              <a:rPr lang="en-US" sz="3200" dirty="0" smtClean="0">
                <a:solidFill>
                  <a:srgbClr val="C00000"/>
                </a:solidFill>
                <a:latin typeface="Arial" pitchFamily="34" charset="0"/>
                <a:cs typeface="Arial" pitchFamily="34" charset="0"/>
              </a:rPr>
              <a:t>			</a:t>
            </a:r>
            <a:endParaRPr lang="en-US" sz="2400" dirty="0">
              <a:solidFill>
                <a:srgbClr val="C00000"/>
              </a:solidFill>
              <a:latin typeface="Arial" pitchFamily="34" charset="0"/>
              <a:cs typeface="Arial" pitchFamily="34" charset="0"/>
            </a:endParaRPr>
          </a:p>
        </p:txBody>
      </p:sp>
      <p:sp>
        <p:nvSpPr>
          <p:cNvPr id="3" name="Footer Placeholder 2"/>
          <p:cNvSpPr>
            <a:spLocks noGrp="1"/>
          </p:cNvSpPr>
          <p:nvPr>
            <p:ph type="ftr" sz="quarter" idx="11"/>
          </p:nvPr>
        </p:nvSpPr>
        <p:spPr>
          <a:xfrm>
            <a:off x="682376" y="6271815"/>
            <a:ext cx="2743200" cy="334169"/>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a:xfrm>
            <a:off x="8686800" y="6248400"/>
            <a:ext cx="933450" cy="555625"/>
          </a:xfrm>
        </p:spPr>
        <p:txBody>
          <a:bodyPr/>
          <a:lstStyle/>
          <a:p>
            <a:fld id="{B6F15528-21DE-4FAA-801E-634DDDAF4B2B}" type="slidenum">
              <a:rPr lang="en-US" sz="1400" smtClean="0">
                <a:solidFill>
                  <a:schemeClr val="accent2">
                    <a:lumMod val="50000"/>
                  </a:schemeClr>
                </a:solidFill>
              </a:rPr>
              <a:pPr/>
              <a:t>31</a:t>
            </a:fld>
            <a:endParaRPr lang="en-US" sz="1400" dirty="0">
              <a:solidFill>
                <a:schemeClr val="accent2">
                  <a:lumMod val="50000"/>
                </a:schemeClr>
              </a:solidFill>
            </a:endParaRPr>
          </a:p>
        </p:txBody>
      </p:sp>
      <p:sp>
        <p:nvSpPr>
          <p:cNvPr id="13" name="Rounded Rectangle 12"/>
          <p:cNvSpPr/>
          <p:nvPr/>
        </p:nvSpPr>
        <p:spPr>
          <a:xfrm>
            <a:off x="3733800" y="12192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Source</a:t>
            </a:r>
            <a:endParaRPr lang="en-US" dirty="0">
              <a:latin typeface="Arial" pitchFamily="34" charset="0"/>
              <a:cs typeface="Arial" pitchFamily="34" charset="0"/>
            </a:endParaRPr>
          </a:p>
        </p:txBody>
      </p:sp>
      <p:sp>
        <p:nvSpPr>
          <p:cNvPr id="14" name="Rounded Rectangle 13"/>
          <p:cNvSpPr/>
          <p:nvPr/>
        </p:nvSpPr>
        <p:spPr>
          <a:xfrm>
            <a:off x="3733800" y="17526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Platform</a:t>
            </a:r>
            <a:endParaRPr lang="en-US" dirty="0">
              <a:latin typeface="Arial" pitchFamily="34" charset="0"/>
              <a:cs typeface="Arial" pitchFamily="34" charset="0"/>
            </a:endParaRPr>
          </a:p>
        </p:txBody>
      </p:sp>
      <p:sp>
        <p:nvSpPr>
          <p:cNvPr id="17" name="Rounded Rectangle 16"/>
          <p:cNvSpPr/>
          <p:nvPr/>
        </p:nvSpPr>
        <p:spPr>
          <a:xfrm>
            <a:off x="3733800" y="5715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Life Battery</a:t>
            </a:r>
            <a:endParaRPr lang="en-US" dirty="0">
              <a:latin typeface="Arial" pitchFamily="34" charset="0"/>
              <a:cs typeface="Arial" pitchFamily="34" charset="0"/>
            </a:endParaRPr>
          </a:p>
        </p:txBody>
      </p:sp>
      <p:sp>
        <p:nvSpPr>
          <p:cNvPr id="24" name="Rounded Rectangle 23"/>
          <p:cNvSpPr/>
          <p:nvPr/>
        </p:nvSpPr>
        <p:spPr>
          <a:xfrm>
            <a:off x="3733800" y="6248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Web Browsers</a:t>
            </a:r>
            <a:endParaRPr lang="en-US" dirty="0">
              <a:latin typeface="Arial" pitchFamily="34" charset="0"/>
              <a:cs typeface="Arial" pitchFamily="34" charset="0"/>
            </a:endParaRPr>
          </a:p>
        </p:txBody>
      </p:sp>
      <p:sp>
        <p:nvSpPr>
          <p:cNvPr id="27" name="Rounded Rectangle 26"/>
          <p:cNvSpPr/>
          <p:nvPr/>
        </p:nvSpPr>
        <p:spPr>
          <a:xfrm>
            <a:off x="3733800" y="51054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Carriers</a:t>
            </a:r>
            <a:endParaRPr lang="en-US" dirty="0">
              <a:latin typeface="Arial" pitchFamily="34" charset="0"/>
              <a:cs typeface="Arial" pitchFamily="34" charset="0"/>
            </a:endParaRPr>
          </a:p>
        </p:txBody>
      </p:sp>
      <p:sp>
        <p:nvSpPr>
          <p:cNvPr id="28" name="Rounded Rectangle 27"/>
          <p:cNvSpPr/>
          <p:nvPr/>
        </p:nvSpPr>
        <p:spPr>
          <a:xfrm>
            <a:off x="3733800" y="2286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Core Language</a:t>
            </a:r>
            <a:endParaRPr lang="en-US" dirty="0">
              <a:latin typeface="Arial" pitchFamily="34" charset="0"/>
              <a:cs typeface="Arial" pitchFamily="34" charset="0"/>
            </a:endParaRPr>
          </a:p>
        </p:txBody>
      </p:sp>
      <p:sp>
        <p:nvSpPr>
          <p:cNvPr id="29" name="Rounded Rectangle 28"/>
          <p:cNvSpPr/>
          <p:nvPr/>
        </p:nvSpPr>
        <p:spPr>
          <a:xfrm>
            <a:off x="3733800" y="2819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OS Architecture</a:t>
            </a:r>
            <a:endParaRPr lang="en-US" dirty="0">
              <a:latin typeface="Arial" pitchFamily="34" charset="0"/>
              <a:cs typeface="Arial" pitchFamily="34" charset="0"/>
            </a:endParaRPr>
          </a:p>
        </p:txBody>
      </p:sp>
      <p:sp>
        <p:nvSpPr>
          <p:cNvPr id="23" name="Rounded Rectangle 22"/>
          <p:cNvSpPr/>
          <p:nvPr/>
        </p:nvSpPr>
        <p:spPr>
          <a:xfrm>
            <a:off x="3733800" y="33528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Version History</a:t>
            </a:r>
            <a:endParaRPr lang="en-US" dirty="0">
              <a:latin typeface="Arial" pitchFamily="34" charset="0"/>
              <a:cs typeface="Arial" pitchFamily="34" charset="0"/>
            </a:endParaRPr>
          </a:p>
        </p:txBody>
      </p:sp>
      <p:sp>
        <p:nvSpPr>
          <p:cNvPr id="25" name="Rounded Rectangle 24"/>
          <p:cNvSpPr/>
          <p:nvPr/>
        </p:nvSpPr>
        <p:spPr>
          <a:xfrm>
            <a:off x="3733800" y="44958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Makers</a:t>
            </a:r>
            <a:endParaRPr lang="en-US" dirty="0">
              <a:latin typeface="Arial" pitchFamily="34" charset="0"/>
              <a:cs typeface="Arial" pitchFamily="34" charset="0"/>
            </a:endParaRPr>
          </a:p>
        </p:txBody>
      </p:sp>
      <p:sp>
        <p:nvSpPr>
          <p:cNvPr id="26" name="Rounded Rectangle 25"/>
          <p:cNvSpPr/>
          <p:nvPr/>
        </p:nvSpPr>
        <p:spPr>
          <a:xfrm>
            <a:off x="3657600" y="3886200"/>
            <a:ext cx="198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Updates/Upgrades</a:t>
            </a:r>
            <a:endParaRPr lang="en-US" sz="1600" dirty="0">
              <a:latin typeface="Arial" pitchFamily="34" charset="0"/>
              <a:cs typeface="Arial" pitchFamily="34" charset="0"/>
            </a:endParaRPr>
          </a:p>
        </p:txBody>
      </p:sp>
      <p:pic>
        <p:nvPicPr>
          <p:cNvPr id="1026" name="Picture 2" descr="C:\Users\IVA\Pictures\LOGOS\android-developer-logo[1].png"/>
          <p:cNvPicPr>
            <a:picLocks noChangeAspect="1" noChangeArrowheads="1"/>
          </p:cNvPicPr>
          <p:nvPr/>
        </p:nvPicPr>
        <p:blipFill>
          <a:blip r:embed="rId2" cstate="print"/>
          <a:srcRect/>
          <a:stretch>
            <a:fillRect/>
          </a:stretch>
        </p:blipFill>
        <p:spPr bwMode="auto">
          <a:xfrm>
            <a:off x="6172200" y="3352800"/>
            <a:ext cx="2381250" cy="2762250"/>
          </a:xfrm>
          <a:prstGeom prst="rect">
            <a:avLst/>
          </a:prstGeom>
          <a:noFill/>
        </p:spPr>
      </p:pic>
      <p:pic>
        <p:nvPicPr>
          <p:cNvPr id="1027" name="Picture 3" descr="C:\Users\IVA\Pictures\LOGOS\linux_android_iphone_thumb[1].png"/>
          <p:cNvPicPr>
            <a:picLocks noChangeAspect="1" noChangeArrowheads="1"/>
          </p:cNvPicPr>
          <p:nvPr/>
        </p:nvPicPr>
        <p:blipFill>
          <a:blip r:embed="rId3" cstate="print"/>
          <a:srcRect/>
          <a:stretch>
            <a:fillRect/>
          </a:stretch>
        </p:blipFill>
        <p:spPr bwMode="auto">
          <a:xfrm>
            <a:off x="5723467" y="1219200"/>
            <a:ext cx="3157415" cy="1828800"/>
          </a:xfrm>
          <a:prstGeom prst="rect">
            <a:avLst/>
          </a:prstGeom>
          <a:noFill/>
        </p:spPr>
      </p:pic>
      <p:pic>
        <p:nvPicPr>
          <p:cNvPr id="1028" name="Picture 4" descr="C:\Users\IVA\Pictures\LOGOS\google-android-world-domination-sales-540x356[1].jpg"/>
          <p:cNvPicPr>
            <a:picLocks noChangeAspect="1" noChangeArrowheads="1"/>
          </p:cNvPicPr>
          <p:nvPr/>
        </p:nvPicPr>
        <p:blipFill>
          <a:blip r:embed="rId4" cstate="print"/>
          <a:srcRect/>
          <a:stretch>
            <a:fillRect/>
          </a:stretch>
        </p:blipFill>
        <p:spPr bwMode="auto">
          <a:xfrm>
            <a:off x="304800" y="3886200"/>
            <a:ext cx="3120776" cy="2057400"/>
          </a:xfrm>
          <a:prstGeom prst="rect">
            <a:avLst/>
          </a:prstGeom>
          <a:noFill/>
        </p:spPr>
      </p:pic>
      <p:pic>
        <p:nvPicPr>
          <p:cNvPr id="1029" name="Picture 5" descr="C:\Users\IVA\Pictures\LOGOS\android_sym[1].jpg"/>
          <p:cNvPicPr>
            <a:picLocks noChangeAspect="1" noChangeArrowheads="1"/>
          </p:cNvPicPr>
          <p:nvPr/>
        </p:nvPicPr>
        <p:blipFill>
          <a:blip r:embed="rId5" cstate="print"/>
          <a:srcRect/>
          <a:stretch>
            <a:fillRect/>
          </a:stretch>
        </p:blipFill>
        <p:spPr bwMode="auto">
          <a:xfrm>
            <a:off x="914400" y="1295400"/>
            <a:ext cx="1791866" cy="2143125"/>
          </a:xfrm>
          <a:prstGeom prst="rect">
            <a:avLst/>
          </a:prstGeom>
          <a:noFill/>
        </p:spPr>
      </p:pic>
    </p:spTree>
    <p:extLst>
      <p:ext uri="{BB962C8B-B14F-4D97-AF65-F5344CB8AC3E}">
        <p14:creationId xmlns:p14="http://schemas.microsoft.com/office/powerpoint/2010/main" val="25178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P spid="27" grpId="0" animBg="1"/>
      <p:bldP spid="28" grpId="0" animBg="1"/>
      <p:bldP spid="29" grpId="0" animBg="1"/>
      <p:bldP spid="23"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638800" y="6400800"/>
            <a:ext cx="3239928" cy="372269"/>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400800"/>
            <a:ext cx="304800" cy="320675"/>
          </a:xfrm>
        </p:spPr>
        <p:txBody>
          <a:bodyPr/>
          <a:lstStyle/>
          <a:p>
            <a:fld id="{B6F15528-21DE-4FAA-801E-634DDDAF4B2B}" type="slidenum">
              <a:rPr lang="en-US" sz="1400" smtClean="0">
                <a:solidFill>
                  <a:schemeClr val="accent2">
                    <a:lumMod val="50000"/>
                  </a:schemeClr>
                </a:solidFill>
              </a:rPr>
              <a:pPr/>
              <a:t>32</a:t>
            </a:fld>
            <a:endParaRPr lang="en-US" sz="1400" dirty="0">
              <a:solidFill>
                <a:schemeClr val="accent2">
                  <a:lumMod val="50000"/>
                </a:schemeClr>
              </a:solidFill>
            </a:endParaRPr>
          </a:p>
        </p:txBody>
      </p:sp>
      <p:sp>
        <p:nvSpPr>
          <p:cNvPr id="6" name="Title 5"/>
          <p:cNvSpPr>
            <a:spLocks noGrp="1"/>
          </p:cNvSpPr>
          <p:nvPr>
            <p:ph type="title"/>
          </p:nvPr>
        </p:nvSpPr>
        <p:spPr>
          <a:xfrm>
            <a:off x="457200" y="152400"/>
            <a:ext cx="7543800" cy="5635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chemeClr val="accent2">
                    <a:lumMod val="50000"/>
                  </a:schemeClr>
                </a:solidFill>
                <a:latin typeface="Arial" pitchFamily="34" charset="0"/>
                <a:cs typeface="Arial" pitchFamily="34" charset="0"/>
              </a:rPr>
              <a:t/>
            </a:r>
            <a:br>
              <a:rPr lang="en-US" sz="2800" b="1" dirty="0" smtClean="0">
                <a:solidFill>
                  <a:schemeClr val="accent2">
                    <a:lumMod val="50000"/>
                  </a:schemeClr>
                </a:solidFill>
                <a:latin typeface="Arial" pitchFamily="34" charset="0"/>
                <a:cs typeface="Arial" pitchFamily="34" charset="0"/>
              </a:rPr>
            </a:br>
            <a:r>
              <a:rPr lang="en-US" sz="2800" b="1" dirty="0" smtClean="0">
                <a:solidFill>
                  <a:schemeClr val="accent2">
                    <a:lumMod val="50000"/>
                  </a:schemeClr>
                </a:solidFill>
                <a:latin typeface="Arial" pitchFamily="34" charset="0"/>
                <a:cs typeface="Arial" pitchFamily="34" charset="0"/>
              </a:rPr>
              <a:t>Architecture of Android                    </a:t>
            </a:r>
            <a:r>
              <a:rPr lang="en-US" sz="2800" dirty="0" smtClean="0">
                <a:latin typeface="Arial" pitchFamily="34" charset="0"/>
                <a:cs typeface="Arial" pitchFamily="34" charset="0"/>
              </a:rPr>
              <a:t>		</a:t>
            </a:r>
            <a:endParaRPr lang="en-US" sz="2400" dirty="0">
              <a:solidFill>
                <a:srgbClr val="C00000"/>
              </a:solidFill>
              <a:latin typeface="Arial" pitchFamily="34" charset="0"/>
              <a:cs typeface="Arial" pitchFamily="34" charset="0"/>
            </a:endParaRP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041105390"/>
              </p:ext>
            </p:extLst>
          </p:nvPr>
        </p:nvGraphicFramePr>
        <p:xfrm>
          <a:off x="304800" y="914400"/>
          <a:ext cx="4191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152400" y="6400800"/>
            <a:ext cx="52578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tx1"/>
                </a:solidFill>
                <a:latin typeface="Arial" pitchFamily="34" charset="0"/>
                <a:cs typeface="Arial" pitchFamily="34" charset="0"/>
              </a:rPr>
              <a:t>http://www.mindcracker.com/Story/1076/architecture-of-android</a:t>
            </a:r>
            <a:endParaRPr lang="en-US" sz="1400" dirty="0">
              <a:solidFill>
                <a:schemeClr val="tx1"/>
              </a:solidFill>
              <a:latin typeface="Arial" pitchFamily="34" charset="0"/>
              <a:cs typeface="Arial" pitchFamily="34" charset="0"/>
            </a:endParaRPr>
          </a:p>
        </p:txBody>
      </p:sp>
      <p:pic>
        <p:nvPicPr>
          <p:cNvPr id="2" name="Picture 2" descr="C:\Users\IVA\Pictures\LOGOS\linux-android-os[1].jpg"/>
          <p:cNvPicPr>
            <a:picLocks noChangeAspect="1" noChangeArrowheads="1"/>
          </p:cNvPicPr>
          <p:nvPr/>
        </p:nvPicPr>
        <p:blipFill>
          <a:blip r:embed="rId7" cstate="print"/>
          <a:srcRect/>
          <a:stretch>
            <a:fillRect/>
          </a:stretch>
        </p:blipFill>
        <p:spPr bwMode="auto">
          <a:xfrm>
            <a:off x="5638800" y="1143000"/>
            <a:ext cx="2322029" cy="2057400"/>
          </a:xfrm>
          <a:prstGeom prst="rect">
            <a:avLst/>
          </a:prstGeom>
          <a:noFill/>
        </p:spPr>
      </p:pic>
      <p:sp>
        <p:nvSpPr>
          <p:cNvPr id="10" name="Rounded Rectangle 9"/>
          <p:cNvSpPr/>
          <p:nvPr/>
        </p:nvSpPr>
        <p:spPr>
          <a:xfrm>
            <a:off x="8229600" y="3657600"/>
            <a:ext cx="533400" cy="205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Arial" pitchFamily="34" charset="0"/>
                <a:cs typeface="Arial" pitchFamily="34" charset="0"/>
              </a:rPr>
              <a:t>OS</a:t>
            </a:r>
            <a:endParaRPr lang="en-US" sz="2000" b="1" dirty="0">
              <a:solidFill>
                <a:schemeClr val="bg1"/>
              </a:solidFill>
              <a:latin typeface="Arial" pitchFamily="34" charset="0"/>
              <a:cs typeface="Arial" pitchFamily="34" charset="0"/>
            </a:endParaRPr>
          </a:p>
        </p:txBody>
      </p:sp>
      <p:sp>
        <p:nvSpPr>
          <p:cNvPr id="11" name="Rounded Rectangle 10"/>
          <p:cNvSpPr/>
          <p:nvPr/>
        </p:nvSpPr>
        <p:spPr>
          <a:xfrm>
            <a:off x="4572000" y="3581400"/>
            <a:ext cx="3429000"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Arial" pitchFamily="34" charset="0"/>
                <a:cs typeface="Arial" pitchFamily="34" charset="0"/>
              </a:rPr>
              <a:t>Libraries:</a:t>
            </a:r>
          </a:p>
          <a:p>
            <a:pPr algn="ctr"/>
            <a:r>
              <a:rPr lang="en-US" sz="1600" b="1" dirty="0" smtClean="0">
                <a:solidFill>
                  <a:schemeClr val="bg1"/>
                </a:solidFill>
                <a:latin typeface="Arial" pitchFamily="34" charset="0"/>
                <a:cs typeface="Arial" pitchFamily="34" charset="0"/>
              </a:rPr>
              <a:t>Media  </a:t>
            </a:r>
            <a:r>
              <a:rPr lang="en-US" sz="1600" b="1" dirty="0" err="1" smtClean="0">
                <a:solidFill>
                  <a:schemeClr val="bg1"/>
                </a:solidFill>
                <a:latin typeface="Arial" pitchFamily="34" charset="0"/>
                <a:cs typeface="Arial" pitchFamily="34" charset="0"/>
              </a:rPr>
              <a:t>SurfaceM</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FreeType</a:t>
            </a:r>
            <a:endParaRPr lang="en-US" sz="1600" b="1" dirty="0" smtClean="0">
              <a:solidFill>
                <a:schemeClr val="bg1"/>
              </a:solidFill>
              <a:latin typeface="Arial" pitchFamily="34" charset="0"/>
              <a:cs typeface="Arial" pitchFamily="34" charset="0"/>
            </a:endParaRPr>
          </a:p>
          <a:p>
            <a:pPr algn="ctr"/>
            <a:r>
              <a:rPr lang="en-US" sz="1600" b="1" dirty="0" smtClean="0">
                <a:solidFill>
                  <a:schemeClr val="bg1"/>
                </a:solidFill>
                <a:latin typeface="Arial" pitchFamily="34" charset="0"/>
                <a:cs typeface="Arial" pitchFamily="34" charset="0"/>
              </a:rPr>
              <a:t>Open GL\   SSL  </a:t>
            </a:r>
            <a:r>
              <a:rPr lang="en-US" sz="1600" b="1" dirty="0" err="1" smtClean="0">
                <a:solidFill>
                  <a:schemeClr val="bg1"/>
                </a:solidFill>
                <a:latin typeface="Arial" pitchFamily="34" charset="0"/>
                <a:cs typeface="Arial" pitchFamily="34" charset="0"/>
              </a:rPr>
              <a:t>SQLite</a:t>
            </a:r>
            <a:endParaRPr lang="en-US" sz="1600" b="1" dirty="0" smtClean="0">
              <a:solidFill>
                <a:schemeClr val="bg1"/>
              </a:solidFill>
              <a:latin typeface="Arial" pitchFamily="34" charset="0"/>
              <a:cs typeface="Arial" pitchFamily="34" charset="0"/>
            </a:endParaRPr>
          </a:p>
          <a:p>
            <a:pPr algn="ctr"/>
            <a:r>
              <a:rPr lang="en-US" sz="1600" b="1" dirty="0" err="1" smtClean="0">
                <a:solidFill>
                  <a:schemeClr val="bg1"/>
                </a:solidFill>
                <a:latin typeface="Arial" pitchFamily="34" charset="0"/>
                <a:cs typeface="Arial" pitchFamily="34" charset="0"/>
              </a:rPr>
              <a:t>WebKit</a:t>
            </a:r>
            <a:r>
              <a:rPr lang="en-US" sz="1600" b="1" dirty="0" smtClean="0">
                <a:solidFill>
                  <a:schemeClr val="bg1"/>
                </a:solidFill>
                <a:latin typeface="Arial" pitchFamily="34" charset="0"/>
                <a:cs typeface="Arial" pitchFamily="34" charset="0"/>
              </a:rPr>
              <a:t>   SGL   </a:t>
            </a:r>
            <a:r>
              <a:rPr lang="en-US" sz="1600" b="1" dirty="0" err="1" smtClean="0">
                <a:solidFill>
                  <a:schemeClr val="bg1"/>
                </a:solidFill>
                <a:latin typeface="Arial" pitchFamily="34" charset="0"/>
                <a:cs typeface="Arial" pitchFamily="34" charset="0"/>
              </a:rPr>
              <a:t>libc</a:t>
            </a:r>
            <a:endParaRPr lang="en-US" sz="1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63246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838200" y="6324600"/>
            <a:ext cx="41543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2">
                    <a:lumMod val="50000"/>
                  </a:schemeClr>
                </a:solidFill>
              </a:rPr>
              <a:pPr/>
              <a:t>33</a:t>
            </a:fld>
            <a:endParaRPr lang="en-US" dirty="0">
              <a:solidFill>
                <a:schemeClr val="accent2">
                  <a:lumMod val="50000"/>
                </a:schemeClr>
              </a:solidFill>
            </a:endParaRPr>
          </a:p>
        </p:txBody>
      </p:sp>
      <p:sp>
        <p:nvSpPr>
          <p:cNvPr id="5" name="Title 4"/>
          <p:cNvSpPr>
            <a:spLocks noGrp="1"/>
          </p:cNvSpPr>
          <p:nvPr>
            <p:ph type="title"/>
          </p:nvPr>
        </p:nvSpPr>
        <p:spPr>
          <a:xfrm>
            <a:off x="381000" y="228600"/>
            <a:ext cx="83820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b="1" dirty="0" smtClean="0">
                <a:solidFill>
                  <a:schemeClr val="accent2">
                    <a:lumMod val="50000"/>
                  </a:schemeClr>
                </a:solidFill>
              </a:rPr>
              <a:t>Android Version History</a:t>
            </a:r>
            <a:endParaRPr lang="en-US" sz="3600" b="1" dirty="0">
              <a:solidFill>
                <a:schemeClr val="accent2">
                  <a:lumMod val="50000"/>
                </a:schemeClr>
              </a:solidFill>
            </a:endParaRPr>
          </a:p>
        </p:txBody>
      </p:sp>
      <p:pic>
        <p:nvPicPr>
          <p:cNvPr id="124930" name="Picture 2" descr="Android Key Lime Pie accidentally confirmed for spring"/>
          <p:cNvPicPr>
            <a:picLocks noChangeAspect="1" noChangeArrowheads="1"/>
          </p:cNvPicPr>
          <p:nvPr/>
        </p:nvPicPr>
        <p:blipFill>
          <a:blip r:embed="rId2" cstate="print"/>
          <a:srcRect/>
          <a:stretch>
            <a:fillRect/>
          </a:stretch>
        </p:blipFill>
        <p:spPr bwMode="auto">
          <a:xfrm>
            <a:off x="1198418" y="1219200"/>
            <a:ext cx="6861116" cy="4326931"/>
          </a:xfrm>
          <a:prstGeom prst="rect">
            <a:avLst/>
          </a:prstGeom>
          <a:noFill/>
        </p:spPr>
      </p:pic>
      <p:sp>
        <p:nvSpPr>
          <p:cNvPr id="8" name="Rectangle 7"/>
          <p:cNvSpPr/>
          <p:nvPr/>
        </p:nvSpPr>
        <p:spPr>
          <a:xfrm>
            <a:off x="2114376" y="5735782"/>
            <a:ext cx="50292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tx1"/>
                </a:solidFill>
                <a:latin typeface="Arial" pitchFamily="34" charset="0"/>
                <a:cs typeface="Arial" pitchFamily="34" charset="0"/>
              </a:rPr>
              <a:t>http://www.theverge.com/2011/12/7/2585779/android-history</a:t>
            </a:r>
            <a:endParaRPr lang="en-US" sz="1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67907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l_fi" descr="http://d339vfjsz5zott.cloudfront.net/Android-SDK_Android-Versions/figure1.png"/>
          <p:cNvPicPr>
            <a:picLocks noGrp="1"/>
          </p:cNvPicPr>
          <p:nvPr>
            <p:ph idx="1"/>
          </p:nvPr>
        </p:nvPicPr>
        <p:blipFill>
          <a:blip r:embed="rId2" cstate="print"/>
          <a:srcRect/>
          <a:stretch>
            <a:fillRect/>
          </a:stretch>
        </p:blipFill>
        <p:spPr bwMode="auto">
          <a:xfrm>
            <a:off x="838200" y="1447800"/>
            <a:ext cx="5943600" cy="4572000"/>
          </a:xfrm>
          <a:prstGeom prst="rect">
            <a:avLst/>
          </a:prstGeom>
          <a:noFill/>
          <a:ln w="9525">
            <a:noFill/>
            <a:miter lim="800000"/>
            <a:headEnd/>
            <a:tailEnd/>
          </a:ln>
        </p:spPr>
      </p:pic>
      <p:sp>
        <p:nvSpPr>
          <p:cNvPr id="10" name="Rounded Rectangle 9"/>
          <p:cNvSpPr/>
          <p:nvPr/>
        </p:nvSpPr>
        <p:spPr>
          <a:xfrm>
            <a:off x="6781800" y="5638800"/>
            <a:ext cx="1752600" cy="838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chemeClr val="tx1"/>
                </a:solidFill>
                <a:latin typeface="Arial" pitchFamily="34" charset="0"/>
                <a:cs typeface="Arial" pitchFamily="34" charset="0"/>
              </a:rPr>
              <a:t>Jelly Bean</a:t>
            </a:r>
          </a:p>
          <a:p>
            <a:pPr algn="ctr"/>
            <a:r>
              <a:rPr lang="en-US" sz="1400" b="1" dirty="0" smtClean="0">
                <a:solidFill>
                  <a:schemeClr val="tx1"/>
                </a:solidFill>
                <a:latin typeface="Arial" pitchFamily="34" charset="0"/>
                <a:cs typeface="Arial" pitchFamily="34" charset="0"/>
              </a:rPr>
              <a:t>Android 4.2</a:t>
            </a:r>
          </a:p>
          <a:p>
            <a:pPr algn="ctr"/>
            <a:r>
              <a:rPr lang="en-US" sz="1400" b="1" dirty="0" smtClean="0">
                <a:solidFill>
                  <a:schemeClr val="tx1"/>
                </a:solidFill>
                <a:latin typeface="Arial" pitchFamily="34" charset="0"/>
                <a:cs typeface="Arial" pitchFamily="34" charset="0"/>
              </a:rPr>
              <a:t>November, 2012</a:t>
            </a:r>
            <a:endParaRPr lang="en-US" sz="1400" b="1" dirty="0">
              <a:solidFill>
                <a:schemeClr val="tx1"/>
              </a:solidFill>
              <a:latin typeface="Arial" pitchFamily="34" charset="0"/>
              <a:cs typeface="Arial" pitchFamily="34" charset="0"/>
            </a:endParaRPr>
          </a:p>
        </p:txBody>
      </p:sp>
      <p:sp>
        <p:nvSpPr>
          <p:cNvPr id="4" name="Footer Placeholder 3"/>
          <p:cNvSpPr>
            <a:spLocks noGrp="1"/>
          </p:cNvSpPr>
          <p:nvPr>
            <p:ph type="ftr" sz="quarter" idx="11"/>
          </p:nvPr>
        </p:nvSpPr>
        <p:spPr>
          <a:xfrm>
            <a:off x="685800" y="6477000"/>
            <a:ext cx="31242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248401"/>
            <a:ext cx="609600" cy="524452"/>
          </a:xfrm>
        </p:spPr>
        <p:txBody>
          <a:bodyPr/>
          <a:lstStyle/>
          <a:p>
            <a:fld id="{B6F15528-21DE-4FAA-801E-634DDDAF4B2B}" type="slidenum">
              <a:rPr lang="en-US" sz="1400" smtClean="0">
                <a:solidFill>
                  <a:schemeClr val="accent2">
                    <a:lumMod val="50000"/>
                  </a:schemeClr>
                </a:solidFill>
              </a:rPr>
              <a:pPr/>
              <a:t>34</a:t>
            </a:fld>
            <a:endParaRPr lang="en-US" sz="1400" dirty="0">
              <a:solidFill>
                <a:schemeClr val="accent2">
                  <a:lumMod val="50000"/>
                </a:schemeClr>
              </a:solidFill>
            </a:endParaRPr>
          </a:p>
        </p:txBody>
      </p:sp>
      <p:sp>
        <p:nvSpPr>
          <p:cNvPr id="6" name="Title 5"/>
          <p:cNvSpPr>
            <a:spLocks noGrp="1"/>
          </p:cNvSpPr>
          <p:nvPr>
            <p:ph type="title"/>
          </p:nvPr>
        </p:nvSpPr>
        <p:spPr>
          <a:xfrm>
            <a:off x="457200" y="274638"/>
            <a:ext cx="8229600" cy="6397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2800" b="1" dirty="0" smtClean="0">
                <a:solidFill>
                  <a:schemeClr val="accent2">
                    <a:lumMod val="50000"/>
                  </a:schemeClr>
                </a:solidFill>
                <a:latin typeface="Arial" pitchFamily="34" charset="0"/>
                <a:cs typeface="Arial" pitchFamily="34" charset="0"/>
              </a:rPr>
              <a:t>Android Versions History </a:t>
            </a:r>
            <a:r>
              <a:rPr lang="en-US" sz="2800" dirty="0" smtClean="0">
                <a:solidFill>
                  <a:schemeClr val="tx1"/>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MUST to KNOW</a:t>
            </a:r>
            <a:endParaRPr lang="en-US" sz="2400" dirty="0">
              <a:solidFill>
                <a:srgbClr val="FF0000"/>
              </a:solidFill>
              <a:latin typeface="Arial" pitchFamily="34" charset="0"/>
              <a:cs typeface="Arial" pitchFamily="34" charset="0"/>
            </a:endParaRPr>
          </a:p>
        </p:txBody>
      </p:sp>
      <p:pic>
        <p:nvPicPr>
          <p:cNvPr id="5122" name="Picture 2" descr="C:\Users\IVA\Pictures\LOGOS\android-jellybean-logo-cropped-1[1].jpg"/>
          <p:cNvPicPr>
            <a:picLocks noChangeAspect="1" noChangeArrowheads="1"/>
          </p:cNvPicPr>
          <p:nvPr/>
        </p:nvPicPr>
        <p:blipFill>
          <a:blip r:embed="rId3" cstate="print"/>
          <a:srcRect/>
          <a:stretch>
            <a:fillRect/>
          </a:stretch>
        </p:blipFill>
        <p:spPr bwMode="auto">
          <a:xfrm>
            <a:off x="6781800" y="4572000"/>
            <a:ext cx="1676400" cy="1066800"/>
          </a:xfrm>
          <a:prstGeom prst="rect">
            <a:avLst/>
          </a:prstGeom>
          <a:noFill/>
        </p:spPr>
      </p:pic>
      <p:sp>
        <p:nvSpPr>
          <p:cNvPr id="11" name="Rounded Rectangle 10"/>
          <p:cNvSpPr/>
          <p:nvPr/>
        </p:nvSpPr>
        <p:spPr>
          <a:xfrm>
            <a:off x="6781800" y="3657600"/>
            <a:ext cx="1676400" cy="914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smtClean="0">
              <a:solidFill>
                <a:schemeClr val="bg1"/>
              </a:solidFill>
              <a:latin typeface="Arial" pitchFamily="34" charset="0"/>
              <a:cs typeface="Arial" pitchFamily="34" charset="0"/>
            </a:endParaRPr>
          </a:p>
          <a:p>
            <a:pPr algn="ctr"/>
            <a:r>
              <a:rPr lang="en-US" sz="1400" b="1" dirty="0" smtClean="0">
                <a:solidFill>
                  <a:schemeClr val="tx1"/>
                </a:solidFill>
                <a:latin typeface="Arial" pitchFamily="34" charset="0"/>
                <a:cs typeface="Arial" pitchFamily="34" charset="0"/>
              </a:rPr>
              <a:t>July 9, 2012</a:t>
            </a:r>
          </a:p>
          <a:p>
            <a:pPr algn="ctr"/>
            <a:r>
              <a:rPr lang="en-US" sz="1400" b="1" dirty="0" smtClean="0">
                <a:solidFill>
                  <a:schemeClr val="tx1"/>
                </a:solidFill>
                <a:latin typeface="Arial" pitchFamily="34" charset="0"/>
                <a:cs typeface="Arial" pitchFamily="34" charset="0"/>
              </a:rPr>
              <a:t>Jelly Bean</a:t>
            </a:r>
          </a:p>
          <a:p>
            <a:pPr algn="ctr"/>
            <a:r>
              <a:rPr lang="en-US" sz="1400" b="1" dirty="0" smtClean="0">
                <a:solidFill>
                  <a:schemeClr val="tx1"/>
                </a:solidFill>
                <a:latin typeface="Arial" pitchFamily="34" charset="0"/>
                <a:cs typeface="Arial" pitchFamily="34" charset="0"/>
              </a:rPr>
              <a:t>Android 4.1</a:t>
            </a:r>
          </a:p>
          <a:p>
            <a:pPr algn="ctr"/>
            <a:endParaRPr lang="en-US" sz="1400" b="1" dirty="0">
              <a:solidFill>
                <a:schemeClr val="bg1"/>
              </a:solidFill>
              <a:latin typeface="Arial" pitchFamily="34" charset="0"/>
              <a:cs typeface="Arial" pitchFamily="34" charset="0"/>
            </a:endParaRPr>
          </a:p>
        </p:txBody>
      </p:sp>
      <p:sp>
        <p:nvSpPr>
          <p:cNvPr id="12" name="Rounded Rectangle 11"/>
          <p:cNvSpPr/>
          <p:nvPr/>
        </p:nvSpPr>
        <p:spPr>
          <a:xfrm>
            <a:off x="914400" y="4343400"/>
            <a:ext cx="9144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04-2009</a:t>
            </a:r>
            <a:endParaRPr lang="en-US" sz="1400" dirty="0">
              <a:latin typeface="Arial" pitchFamily="34" charset="0"/>
              <a:cs typeface="Arial" pitchFamily="34" charset="0"/>
            </a:endParaRPr>
          </a:p>
        </p:txBody>
      </p:sp>
      <p:sp>
        <p:nvSpPr>
          <p:cNvPr id="14" name="Rounded Rectangle 13"/>
          <p:cNvSpPr/>
          <p:nvPr/>
        </p:nvSpPr>
        <p:spPr>
          <a:xfrm>
            <a:off x="2286000" y="4343400"/>
            <a:ext cx="9144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09-2009</a:t>
            </a:r>
            <a:endParaRPr lang="en-US" sz="1400" dirty="0">
              <a:latin typeface="Arial" pitchFamily="34" charset="0"/>
              <a:cs typeface="Arial" pitchFamily="34" charset="0"/>
            </a:endParaRPr>
          </a:p>
        </p:txBody>
      </p:sp>
      <p:sp>
        <p:nvSpPr>
          <p:cNvPr id="15" name="Rounded Rectangle 14"/>
          <p:cNvSpPr/>
          <p:nvPr/>
        </p:nvSpPr>
        <p:spPr>
          <a:xfrm>
            <a:off x="3810000" y="4343400"/>
            <a:ext cx="12192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11-2009</a:t>
            </a:r>
            <a:endParaRPr lang="en-US" sz="1400" dirty="0">
              <a:latin typeface="Arial" pitchFamily="34" charset="0"/>
              <a:cs typeface="Arial" pitchFamily="34" charset="0"/>
            </a:endParaRPr>
          </a:p>
        </p:txBody>
      </p:sp>
      <p:sp>
        <p:nvSpPr>
          <p:cNvPr id="16" name="Rounded Rectangle 15"/>
          <p:cNvSpPr/>
          <p:nvPr/>
        </p:nvSpPr>
        <p:spPr>
          <a:xfrm>
            <a:off x="5791200" y="4343400"/>
            <a:ext cx="9144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05-2010</a:t>
            </a:r>
            <a:endParaRPr lang="en-US" sz="1400" dirty="0">
              <a:latin typeface="Arial" pitchFamily="34" charset="0"/>
              <a:cs typeface="Arial" pitchFamily="34" charset="0"/>
            </a:endParaRPr>
          </a:p>
        </p:txBody>
      </p:sp>
      <p:sp>
        <p:nvSpPr>
          <p:cNvPr id="17" name="Rounded Rectangle 16"/>
          <p:cNvSpPr/>
          <p:nvPr/>
        </p:nvSpPr>
        <p:spPr>
          <a:xfrm>
            <a:off x="1066800" y="6019800"/>
            <a:ext cx="10668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12-2010</a:t>
            </a:r>
            <a:endParaRPr lang="en-US" sz="1400" dirty="0">
              <a:latin typeface="Arial" pitchFamily="34" charset="0"/>
              <a:cs typeface="Arial" pitchFamily="34" charset="0"/>
            </a:endParaRPr>
          </a:p>
        </p:txBody>
      </p:sp>
      <p:sp>
        <p:nvSpPr>
          <p:cNvPr id="18" name="Rounded Rectangle 17"/>
          <p:cNvSpPr/>
          <p:nvPr/>
        </p:nvSpPr>
        <p:spPr>
          <a:xfrm>
            <a:off x="2819400" y="6019800"/>
            <a:ext cx="12192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02-2011</a:t>
            </a:r>
            <a:endParaRPr lang="en-US" sz="1400" dirty="0">
              <a:latin typeface="Arial" pitchFamily="34" charset="0"/>
              <a:cs typeface="Arial" pitchFamily="34" charset="0"/>
            </a:endParaRPr>
          </a:p>
        </p:txBody>
      </p:sp>
      <p:sp>
        <p:nvSpPr>
          <p:cNvPr id="19" name="Rounded Rectangle 18"/>
          <p:cNvSpPr/>
          <p:nvPr/>
        </p:nvSpPr>
        <p:spPr>
          <a:xfrm>
            <a:off x="4876800" y="6019800"/>
            <a:ext cx="11430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10-2011</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val="406636076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4285749102"/>
              </p:ext>
            </p:extLst>
          </p:nvPr>
        </p:nvGraphicFramePr>
        <p:xfrm>
          <a:off x="457200" y="1481138"/>
          <a:ext cx="3962400" cy="431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3618933839"/>
              </p:ext>
            </p:extLst>
          </p:nvPr>
        </p:nvGraphicFramePr>
        <p:xfrm>
          <a:off x="4648200" y="1481138"/>
          <a:ext cx="4038600" cy="30146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Footer Placeholder 3"/>
          <p:cNvSpPr>
            <a:spLocks noGrp="1"/>
          </p:cNvSpPr>
          <p:nvPr>
            <p:ph type="ftr" sz="quarter" idx="11"/>
          </p:nvPr>
        </p:nvSpPr>
        <p:spPr>
          <a:xfrm>
            <a:off x="5867400" y="6407944"/>
            <a:ext cx="28194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407944"/>
            <a:ext cx="402432" cy="365125"/>
          </a:xfrm>
        </p:spPr>
        <p:txBody>
          <a:bodyPr/>
          <a:lstStyle/>
          <a:p>
            <a:fld id="{B6F15528-21DE-4FAA-801E-634DDDAF4B2B}" type="slidenum">
              <a:rPr lang="en-US" sz="1400" smtClean="0">
                <a:solidFill>
                  <a:schemeClr val="accent2">
                    <a:lumMod val="50000"/>
                  </a:schemeClr>
                </a:solidFill>
              </a:rPr>
              <a:pPr/>
              <a:t>35</a:t>
            </a:fld>
            <a:endParaRPr lang="en-US" sz="1400" dirty="0">
              <a:solidFill>
                <a:schemeClr val="accent2">
                  <a:lumMod val="50000"/>
                </a:schemeClr>
              </a:solidFill>
            </a:endParaRPr>
          </a:p>
        </p:txBody>
      </p:sp>
      <p:sp>
        <p:nvSpPr>
          <p:cNvPr id="6" name="Title 5"/>
          <p:cNvSpPr>
            <a:spLocks noGrp="1"/>
          </p:cNvSpPr>
          <p:nvPr>
            <p:ph type="title"/>
          </p:nvPr>
        </p:nvSpPr>
        <p:spPr>
          <a:xfrm>
            <a:off x="457200" y="274638"/>
            <a:ext cx="8229600" cy="7921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accent2">
                    <a:lumMod val="50000"/>
                  </a:schemeClr>
                </a:solidFill>
                <a:latin typeface="Arial" pitchFamily="34" charset="0"/>
                <a:cs typeface="Arial" pitchFamily="34" charset="0"/>
              </a:rPr>
              <a:t>What </a:t>
            </a:r>
            <a:r>
              <a:rPr lang="en-US" sz="3600" b="1" u="sng" dirty="0" smtClean="0">
                <a:solidFill>
                  <a:schemeClr val="accent2">
                    <a:lumMod val="50000"/>
                  </a:schemeClr>
                </a:solidFill>
                <a:latin typeface="Arial" pitchFamily="34" charset="0"/>
                <a:cs typeface="Arial" pitchFamily="34" charset="0"/>
              </a:rPr>
              <a:t>Android</a:t>
            </a:r>
            <a:r>
              <a:rPr lang="en-US" sz="3200" b="1" dirty="0" smtClean="0">
                <a:solidFill>
                  <a:schemeClr val="accent2">
                    <a:lumMod val="50000"/>
                  </a:schemeClr>
                </a:solidFill>
                <a:latin typeface="Arial" pitchFamily="34" charset="0"/>
                <a:cs typeface="Arial" pitchFamily="34" charset="0"/>
              </a:rPr>
              <a:t> Browsers do you know</a:t>
            </a:r>
            <a:endParaRPr lang="en-US" sz="3200" dirty="0">
              <a:solidFill>
                <a:srgbClr val="C00000"/>
              </a:solidFill>
              <a:latin typeface="Arial" pitchFamily="34" charset="0"/>
              <a:cs typeface="Arial" pitchFamily="34" charset="0"/>
            </a:endParaRPr>
          </a:p>
        </p:txBody>
      </p:sp>
      <p:pic>
        <p:nvPicPr>
          <p:cNvPr id="2050" name="Picture 2" descr="C:\Users\IVA\Pictures\LOGOS\best-android-browsers1-550x395[1].jpg"/>
          <p:cNvPicPr>
            <a:picLocks noChangeAspect="1" noChangeArrowheads="1"/>
          </p:cNvPicPr>
          <p:nvPr/>
        </p:nvPicPr>
        <p:blipFill>
          <a:blip r:embed="rId12" cstate="print"/>
          <a:srcRect/>
          <a:stretch>
            <a:fillRect/>
          </a:stretch>
        </p:blipFill>
        <p:spPr bwMode="auto">
          <a:xfrm>
            <a:off x="4876800" y="4572000"/>
            <a:ext cx="3429000" cy="1752600"/>
          </a:xfrm>
          <a:prstGeom prst="rect">
            <a:avLst/>
          </a:prstGeom>
          <a:noFill/>
        </p:spPr>
      </p:pic>
      <p:sp>
        <p:nvSpPr>
          <p:cNvPr id="9" name="Rectangle 8"/>
          <p:cNvSpPr/>
          <p:nvPr/>
        </p:nvSpPr>
        <p:spPr>
          <a:xfrm>
            <a:off x="152400" y="6477000"/>
            <a:ext cx="5562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rPr>
              <a:t>http://techhamlet.com/2012/06/best-browser-apps-android-device</a:t>
            </a:r>
            <a:r>
              <a:rPr lang="en-US" sz="1400" dirty="0" smtClean="0">
                <a:solidFill>
                  <a:schemeClr val="bg1"/>
                </a:solidFill>
              </a:rPr>
              <a:t>/</a:t>
            </a:r>
            <a:endParaRPr lang="en-US" sz="1400" dirty="0">
              <a:solidFill>
                <a:schemeClr val="bg1"/>
              </a:solidFill>
            </a:endParaRPr>
          </a:p>
        </p:txBody>
      </p:sp>
      <p:sp>
        <p:nvSpPr>
          <p:cNvPr id="10" name="Rectangle 9"/>
          <p:cNvSpPr/>
          <p:nvPr/>
        </p:nvSpPr>
        <p:spPr>
          <a:xfrm>
            <a:off x="381000" y="6019800"/>
            <a:ext cx="3657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dirty="0" smtClean="0">
                <a:solidFill>
                  <a:schemeClr val="accent2">
                    <a:lumMod val="50000"/>
                  </a:schemeClr>
                </a:solidFill>
                <a:latin typeface="Arial" pitchFamily="34" charset="0"/>
                <a:cs typeface="Arial" pitchFamily="34" charset="0"/>
              </a:rPr>
              <a:t>http://www.youtube.com/watch?v=reYXAERpdWQ</a:t>
            </a:r>
            <a:endParaRPr lang="en-US" sz="12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945179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7543800" cy="641350"/>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chemeClr val="accent2">
                    <a:lumMod val="50000"/>
                  </a:schemeClr>
                </a:solidFill>
                <a:latin typeface="Arial" pitchFamily="34" charset="0"/>
                <a:cs typeface="Arial" pitchFamily="34" charset="0"/>
              </a:rPr>
              <a:t>What do you know about </a:t>
            </a:r>
            <a:r>
              <a:rPr lang="en-US" sz="2800" b="1" dirty="0" err="1" smtClean="0">
                <a:solidFill>
                  <a:schemeClr val="accent2">
                    <a:lumMod val="50000"/>
                  </a:schemeClr>
                </a:solidFill>
                <a:latin typeface="Arial" pitchFamily="34" charset="0"/>
                <a:cs typeface="Arial" pitchFamily="34" charset="0"/>
              </a:rPr>
              <a:t>iOS</a:t>
            </a:r>
            <a:r>
              <a:rPr lang="en-US" sz="2800" b="1" dirty="0" smtClean="0">
                <a:solidFill>
                  <a:schemeClr val="accent2">
                    <a:lumMod val="50000"/>
                  </a:schemeClr>
                </a:solidFill>
                <a:latin typeface="Arial" pitchFamily="34" charset="0"/>
                <a:cs typeface="Arial" pitchFamily="34" charset="0"/>
              </a:rPr>
              <a:t>/Platform</a:t>
            </a:r>
            <a:r>
              <a:rPr lang="en-US" sz="2800" b="1" dirty="0" smtClean="0">
                <a:solidFill>
                  <a:srgbClr val="FF0000"/>
                </a:solidFill>
                <a:latin typeface="Arial" pitchFamily="34" charset="0"/>
                <a:cs typeface="Arial" pitchFamily="34" charset="0"/>
              </a:rPr>
              <a:t>	</a:t>
            </a:r>
            <a:endParaRPr lang="en-US" sz="2800" b="1" dirty="0">
              <a:solidFill>
                <a:srgbClr val="C00000"/>
              </a:solidFill>
              <a:latin typeface="Arial" pitchFamily="34" charset="0"/>
              <a:cs typeface="Arial" pitchFamily="34" charset="0"/>
            </a:endParaRPr>
          </a:p>
        </p:txBody>
      </p:sp>
      <p:sp>
        <p:nvSpPr>
          <p:cNvPr id="3" name="Footer Placeholder 2"/>
          <p:cNvSpPr>
            <a:spLocks noGrp="1"/>
          </p:cNvSpPr>
          <p:nvPr>
            <p:ph type="ftr" sz="quarter" idx="11"/>
          </p:nvPr>
        </p:nvSpPr>
        <p:spPr>
          <a:xfrm>
            <a:off x="5486400" y="6407944"/>
            <a:ext cx="28956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2">
                    <a:lumMod val="50000"/>
                  </a:schemeClr>
                </a:solidFill>
              </a:rPr>
              <a:pPr/>
              <a:t>36</a:t>
            </a:fld>
            <a:endParaRPr lang="en-US" dirty="0">
              <a:solidFill>
                <a:schemeClr val="accent2">
                  <a:lumMod val="50000"/>
                </a:schemeClr>
              </a:solidFill>
            </a:endParaRPr>
          </a:p>
        </p:txBody>
      </p:sp>
      <p:sp>
        <p:nvSpPr>
          <p:cNvPr id="13" name="Rounded Rectangle 12"/>
          <p:cNvSpPr/>
          <p:nvPr/>
        </p:nvSpPr>
        <p:spPr>
          <a:xfrm>
            <a:off x="3733800" y="12192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Source</a:t>
            </a:r>
            <a:endParaRPr lang="en-US" dirty="0">
              <a:latin typeface="Arial" pitchFamily="34" charset="0"/>
              <a:cs typeface="Arial" pitchFamily="34" charset="0"/>
            </a:endParaRPr>
          </a:p>
        </p:txBody>
      </p:sp>
      <p:sp>
        <p:nvSpPr>
          <p:cNvPr id="14" name="Rounded Rectangle 13"/>
          <p:cNvSpPr/>
          <p:nvPr/>
        </p:nvSpPr>
        <p:spPr>
          <a:xfrm>
            <a:off x="3733800" y="17526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Platform</a:t>
            </a:r>
            <a:endParaRPr lang="en-US" dirty="0">
              <a:latin typeface="Arial" pitchFamily="34" charset="0"/>
              <a:cs typeface="Arial" pitchFamily="34" charset="0"/>
            </a:endParaRPr>
          </a:p>
        </p:txBody>
      </p:sp>
      <p:sp>
        <p:nvSpPr>
          <p:cNvPr id="17" name="Rounded Rectangle 16"/>
          <p:cNvSpPr/>
          <p:nvPr/>
        </p:nvSpPr>
        <p:spPr>
          <a:xfrm>
            <a:off x="3733800" y="5715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Life Battery</a:t>
            </a:r>
            <a:endParaRPr lang="en-US" dirty="0">
              <a:latin typeface="Arial" pitchFamily="34" charset="0"/>
              <a:cs typeface="Arial" pitchFamily="34" charset="0"/>
            </a:endParaRPr>
          </a:p>
        </p:txBody>
      </p:sp>
      <p:sp>
        <p:nvSpPr>
          <p:cNvPr id="24" name="Rounded Rectangle 23"/>
          <p:cNvSpPr/>
          <p:nvPr/>
        </p:nvSpPr>
        <p:spPr>
          <a:xfrm>
            <a:off x="3733800" y="6248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Web Browsers</a:t>
            </a:r>
            <a:endParaRPr lang="en-US" dirty="0">
              <a:latin typeface="Arial" pitchFamily="34" charset="0"/>
              <a:cs typeface="Arial" pitchFamily="34" charset="0"/>
            </a:endParaRPr>
          </a:p>
        </p:txBody>
      </p:sp>
      <p:sp>
        <p:nvSpPr>
          <p:cNvPr id="27" name="Rounded Rectangle 26"/>
          <p:cNvSpPr/>
          <p:nvPr/>
        </p:nvSpPr>
        <p:spPr>
          <a:xfrm>
            <a:off x="3733800" y="51054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Carriers</a:t>
            </a:r>
            <a:endParaRPr lang="en-US" dirty="0">
              <a:latin typeface="Arial" pitchFamily="34" charset="0"/>
              <a:cs typeface="Arial" pitchFamily="34" charset="0"/>
            </a:endParaRPr>
          </a:p>
        </p:txBody>
      </p:sp>
      <p:sp>
        <p:nvSpPr>
          <p:cNvPr id="28" name="Rounded Rectangle 27"/>
          <p:cNvSpPr/>
          <p:nvPr/>
        </p:nvSpPr>
        <p:spPr>
          <a:xfrm>
            <a:off x="3733800" y="2286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Core Language</a:t>
            </a:r>
            <a:endParaRPr lang="en-US" dirty="0">
              <a:latin typeface="Arial" pitchFamily="34" charset="0"/>
              <a:cs typeface="Arial" pitchFamily="34" charset="0"/>
            </a:endParaRPr>
          </a:p>
        </p:txBody>
      </p:sp>
      <p:sp>
        <p:nvSpPr>
          <p:cNvPr id="29" name="Rounded Rectangle 28"/>
          <p:cNvSpPr/>
          <p:nvPr/>
        </p:nvSpPr>
        <p:spPr>
          <a:xfrm>
            <a:off x="3733800" y="2819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OS Architecture</a:t>
            </a:r>
            <a:endParaRPr lang="en-US" dirty="0">
              <a:latin typeface="Arial" pitchFamily="34" charset="0"/>
              <a:cs typeface="Arial" pitchFamily="34" charset="0"/>
            </a:endParaRPr>
          </a:p>
        </p:txBody>
      </p:sp>
      <p:sp>
        <p:nvSpPr>
          <p:cNvPr id="23" name="Rounded Rectangle 22"/>
          <p:cNvSpPr/>
          <p:nvPr/>
        </p:nvSpPr>
        <p:spPr>
          <a:xfrm>
            <a:off x="3733800" y="33528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Version History</a:t>
            </a:r>
            <a:endParaRPr lang="en-US" dirty="0">
              <a:latin typeface="Arial" pitchFamily="34" charset="0"/>
              <a:cs typeface="Arial" pitchFamily="34" charset="0"/>
            </a:endParaRPr>
          </a:p>
        </p:txBody>
      </p:sp>
      <p:sp>
        <p:nvSpPr>
          <p:cNvPr id="25" name="Rounded Rectangle 24"/>
          <p:cNvSpPr/>
          <p:nvPr/>
        </p:nvSpPr>
        <p:spPr>
          <a:xfrm>
            <a:off x="3733800" y="44958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Makers</a:t>
            </a:r>
            <a:endParaRPr lang="en-US" dirty="0">
              <a:latin typeface="Arial" pitchFamily="34" charset="0"/>
              <a:cs typeface="Arial" pitchFamily="34" charset="0"/>
            </a:endParaRPr>
          </a:p>
        </p:txBody>
      </p:sp>
      <p:sp>
        <p:nvSpPr>
          <p:cNvPr id="26" name="Rounded Rectangle 25"/>
          <p:cNvSpPr/>
          <p:nvPr/>
        </p:nvSpPr>
        <p:spPr>
          <a:xfrm>
            <a:off x="3657600" y="3886200"/>
            <a:ext cx="198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Updates/Upgrades</a:t>
            </a:r>
            <a:endParaRPr lang="en-US" sz="1600" dirty="0">
              <a:latin typeface="Arial" pitchFamily="34" charset="0"/>
              <a:cs typeface="Arial" pitchFamily="34" charset="0"/>
            </a:endParaRPr>
          </a:p>
        </p:txBody>
      </p:sp>
      <p:pic>
        <p:nvPicPr>
          <p:cNvPr id="18" name="Picture 17" descr="http://www.intexsoft.com/images/stories/ios-1.jpg"/>
          <p:cNvPicPr/>
          <p:nvPr/>
        </p:nvPicPr>
        <p:blipFill>
          <a:blip r:embed="rId2" cstate="print"/>
          <a:srcRect/>
          <a:stretch>
            <a:fillRect/>
          </a:stretch>
        </p:blipFill>
        <p:spPr bwMode="auto">
          <a:xfrm>
            <a:off x="381000" y="2133600"/>
            <a:ext cx="3124200" cy="3276600"/>
          </a:xfrm>
          <a:prstGeom prst="rect">
            <a:avLst/>
          </a:prstGeom>
          <a:noFill/>
          <a:ln w="9525">
            <a:noFill/>
            <a:miter lim="800000"/>
            <a:headEnd/>
            <a:tailEnd/>
          </a:ln>
        </p:spPr>
      </p:pic>
      <p:pic>
        <p:nvPicPr>
          <p:cNvPr id="2050" name="Picture 2" descr="C:\Users\IVA\Pictures\LOGOS\Logos\ios-logo[1].jpg"/>
          <p:cNvPicPr>
            <a:picLocks noChangeAspect="1" noChangeArrowheads="1"/>
          </p:cNvPicPr>
          <p:nvPr/>
        </p:nvPicPr>
        <p:blipFill>
          <a:blip r:embed="rId3" cstate="print"/>
          <a:srcRect/>
          <a:stretch>
            <a:fillRect/>
          </a:stretch>
        </p:blipFill>
        <p:spPr bwMode="auto">
          <a:xfrm>
            <a:off x="5791200" y="2133600"/>
            <a:ext cx="3022600" cy="3276600"/>
          </a:xfrm>
          <a:prstGeom prst="rect">
            <a:avLst/>
          </a:prstGeom>
          <a:noFill/>
        </p:spPr>
      </p:pic>
    </p:spTree>
    <p:extLst>
      <p:ext uri="{BB962C8B-B14F-4D97-AF65-F5344CB8AC3E}">
        <p14:creationId xmlns:p14="http://schemas.microsoft.com/office/powerpoint/2010/main" val="1833102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P spid="27" grpId="0" animBg="1"/>
      <p:bldP spid="28" grpId="0" animBg="1"/>
      <p:bldP spid="29" grpId="0" animBg="1"/>
      <p:bldP spid="23" grpId="0" animBg="1"/>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257800" y="1519535"/>
            <a:ext cx="3581400" cy="4728865"/>
          </a:xfrm>
        </p:spPr>
        <p:style>
          <a:lnRef idx="1">
            <a:schemeClr val="accent3"/>
          </a:lnRef>
          <a:fillRef idx="2">
            <a:schemeClr val="accent3"/>
          </a:fillRef>
          <a:effectRef idx="1">
            <a:schemeClr val="accent3"/>
          </a:effectRef>
          <a:fontRef idx="minor">
            <a:schemeClr val="dk1"/>
          </a:fontRef>
        </p:style>
        <p:txBody>
          <a:bodyPr>
            <a:normAutofit fontScale="40000" lnSpcReduction="20000"/>
          </a:bodyPr>
          <a:lstStyle/>
          <a:p>
            <a:endParaRPr lang="en-US" sz="4200" dirty="0" smtClean="0">
              <a:latin typeface="Arial" pitchFamily="34" charset="0"/>
              <a:cs typeface="Arial" pitchFamily="34" charset="0"/>
            </a:endParaRPr>
          </a:p>
          <a:p>
            <a:endParaRPr lang="en-US" sz="4200" dirty="0">
              <a:latin typeface="Arial" pitchFamily="34" charset="0"/>
              <a:cs typeface="Arial" pitchFamily="34" charset="0"/>
            </a:endParaRPr>
          </a:p>
          <a:p>
            <a:r>
              <a:rPr lang="en-US" sz="5000" dirty="0" err="1" smtClean="0">
                <a:latin typeface="Arial" pitchFamily="34" charset="0"/>
                <a:cs typeface="Arial" pitchFamily="34" charset="0"/>
              </a:rPr>
              <a:t>iOS</a:t>
            </a:r>
            <a:r>
              <a:rPr lang="en-US" sz="5000" dirty="0" smtClean="0">
                <a:latin typeface="Arial" pitchFamily="34" charset="0"/>
                <a:cs typeface="Arial" pitchFamily="34" charset="0"/>
              </a:rPr>
              <a:t> is derived from </a:t>
            </a:r>
            <a:r>
              <a:rPr lang="en-US" sz="5000" b="1" dirty="0" smtClean="0">
                <a:latin typeface="Arial" pitchFamily="34" charset="0"/>
                <a:cs typeface="Arial" pitchFamily="34" charset="0"/>
              </a:rPr>
              <a:t>Mac OS X </a:t>
            </a:r>
            <a:r>
              <a:rPr lang="en-US" sz="5000" dirty="0" smtClean="0">
                <a:latin typeface="Arial" pitchFamily="34" charset="0"/>
                <a:cs typeface="Arial" pitchFamily="34" charset="0"/>
              </a:rPr>
              <a:t>that shares with the </a:t>
            </a:r>
            <a:r>
              <a:rPr lang="en-US" sz="5000" b="1" dirty="0" smtClean="0">
                <a:latin typeface="Arial" pitchFamily="34" charset="0"/>
                <a:cs typeface="Arial" pitchFamily="34" charset="0"/>
              </a:rPr>
              <a:t>Darwin foundation</a:t>
            </a:r>
            <a:r>
              <a:rPr lang="en-US" sz="5000" dirty="0" smtClean="0">
                <a:latin typeface="Arial" pitchFamily="34" charset="0"/>
                <a:cs typeface="Arial" pitchFamily="34" charset="0"/>
              </a:rPr>
              <a:t>; and therefore,  it is a </a:t>
            </a:r>
            <a:r>
              <a:rPr lang="en-US" sz="5000" b="1" dirty="0" smtClean="0">
                <a:latin typeface="Arial" pitchFamily="34" charset="0"/>
                <a:cs typeface="Arial" pitchFamily="34" charset="0"/>
              </a:rPr>
              <a:t>Unix</a:t>
            </a:r>
            <a:r>
              <a:rPr lang="en-US" sz="5000" dirty="0" smtClean="0">
                <a:latin typeface="Arial" pitchFamily="34" charset="0"/>
                <a:cs typeface="Arial" pitchFamily="34" charset="0"/>
              </a:rPr>
              <a:t> operating system.</a:t>
            </a:r>
          </a:p>
          <a:p>
            <a:r>
              <a:rPr lang="en-US" sz="5000" dirty="0" smtClean="0">
                <a:latin typeface="Arial" pitchFamily="34" charset="0"/>
                <a:cs typeface="Arial" pitchFamily="34" charset="0"/>
              </a:rPr>
              <a:t>Primary Apple development language is</a:t>
            </a:r>
            <a:r>
              <a:rPr lang="en-US" sz="5000" b="1" dirty="0" smtClean="0">
                <a:latin typeface="Arial" pitchFamily="34" charset="0"/>
                <a:cs typeface="Arial" pitchFamily="34" charset="0"/>
              </a:rPr>
              <a:t> Objective-C</a:t>
            </a:r>
            <a:r>
              <a:rPr lang="en-US" sz="5000" dirty="0" smtClean="0">
                <a:latin typeface="Arial" pitchFamily="34" charset="0"/>
                <a:cs typeface="Arial" pitchFamily="34" charset="0"/>
              </a:rPr>
              <a:t>; although, it is possible, with some translation work, to port Java code into </a:t>
            </a:r>
            <a:r>
              <a:rPr lang="en-US" sz="5000" dirty="0" err="1" smtClean="0">
                <a:latin typeface="Arial" pitchFamily="34" charset="0"/>
                <a:cs typeface="Arial" pitchFamily="34" charset="0"/>
              </a:rPr>
              <a:t>iPhone</a:t>
            </a:r>
            <a:r>
              <a:rPr lang="en-US" sz="5000" dirty="0" smtClean="0">
                <a:latin typeface="Arial" pitchFamily="34" charset="0"/>
                <a:cs typeface="Arial" pitchFamily="34" charset="0"/>
              </a:rPr>
              <a:t>.</a:t>
            </a:r>
          </a:p>
          <a:p>
            <a:pPr>
              <a:buNone/>
            </a:pPr>
            <a:endParaRPr lang="en-US" sz="4200" dirty="0" smtClean="0">
              <a:latin typeface="Arial" pitchFamily="34" charset="0"/>
              <a:cs typeface="Arial" pitchFamily="34" charset="0"/>
            </a:endParaRPr>
          </a:p>
          <a:p>
            <a:pPr>
              <a:buNone/>
            </a:pPr>
            <a:endParaRPr lang="en-US" sz="2900" dirty="0" smtClean="0">
              <a:latin typeface="Arial" pitchFamily="34" charset="0"/>
              <a:cs typeface="Arial" pitchFamily="34" charset="0"/>
            </a:endParaRPr>
          </a:p>
          <a:p>
            <a:pPr>
              <a:buNone/>
            </a:pPr>
            <a:endParaRPr lang="en-US" sz="5600" dirty="0" smtClean="0">
              <a:latin typeface="Arial" pitchFamily="34" charset="0"/>
              <a:cs typeface="Arial" pitchFamily="34" charset="0"/>
            </a:endParaRPr>
          </a:p>
          <a:p>
            <a:pPr>
              <a:buNone/>
            </a:pPr>
            <a:endParaRPr lang="en-US" sz="5600" dirty="0" smtClean="0">
              <a:latin typeface="Arial" pitchFamily="34" charset="0"/>
              <a:cs typeface="Arial" pitchFamily="34" charset="0"/>
            </a:endParaRPr>
          </a:p>
          <a:p>
            <a:pPr>
              <a:buNone/>
            </a:pPr>
            <a:r>
              <a:rPr lang="en-US" sz="1400" dirty="0" smtClean="0">
                <a:latin typeface="Arial" pitchFamily="34" charset="0"/>
                <a:cs typeface="Arial" pitchFamily="34" charset="0"/>
              </a:rPr>
              <a:t>	</a:t>
            </a:r>
          </a:p>
          <a:p>
            <a:pPr>
              <a:buNone/>
            </a:pPr>
            <a:r>
              <a:rPr lang="en-US" sz="1400" dirty="0" smtClean="0">
                <a:latin typeface="Arial" pitchFamily="34" charset="0"/>
                <a:cs typeface="Arial" pitchFamily="34" charset="0"/>
              </a:rPr>
              <a:t>	</a:t>
            </a:r>
            <a:endParaRPr lang="en-US" sz="1600" dirty="0" smtClean="0">
              <a:latin typeface="Arial" pitchFamily="34" charset="0"/>
              <a:cs typeface="Arial" pitchFamily="34" charset="0"/>
            </a:endParaRPr>
          </a:p>
          <a:p>
            <a:pPr>
              <a:buNone/>
            </a:pPr>
            <a:endParaRPr lang="en-US" sz="1400" dirty="0" smtClean="0"/>
          </a:p>
          <a:p>
            <a:pPr>
              <a:buNone/>
            </a:pPr>
            <a:endParaRPr lang="en-US" sz="5600" dirty="0" smtClean="0"/>
          </a:p>
          <a:p>
            <a:pPr>
              <a:buNone/>
            </a:pPr>
            <a:endParaRPr lang="en-US" sz="5600" dirty="0" smtClean="0"/>
          </a:p>
          <a:p>
            <a:pPr>
              <a:buNone/>
            </a:pPr>
            <a:endParaRPr lang="en-US" sz="5600" dirty="0" smtClean="0"/>
          </a:p>
          <a:p>
            <a:pPr>
              <a:buNone/>
            </a:pPr>
            <a:endParaRPr lang="en-US" sz="5600" dirty="0" smtClean="0"/>
          </a:p>
          <a:p>
            <a:pPr>
              <a:buNone/>
            </a:pPr>
            <a:endParaRPr lang="en-US" dirty="0" smtClean="0"/>
          </a:p>
        </p:txBody>
      </p:sp>
      <p:sp>
        <p:nvSpPr>
          <p:cNvPr id="4" name="Footer Placeholder 3"/>
          <p:cNvSpPr>
            <a:spLocks noGrp="1"/>
          </p:cNvSpPr>
          <p:nvPr>
            <p:ph type="ftr" sz="quarter" idx="11"/>
          </p:nvPr>
        </p:nvSpPr>
        <p:spPr>
          <a:xfrm>
            <a:off x="4572000" y="6407944"/>
            <a:ext cx="32766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400800"/>
            <a:ext cx="326232" cy="381000"/>
          </a:xfrm>
        </p:spPr>
        <p:txBody>
          <a:bodyPr/>
          <a:lstStyle/>
          <a:p>
            <a:fld id="{B6F15528-21DE-4FAA-801E-634DDDAF4B2B}" type="slidenum">
              <a:rPr lang="en-US" sz="1400" smtClean="0">
                <a:solidFill>
                  <a:schemeClr val="accent2">
                    <a:lumMod val="50000"/>
                  </a:schemeClr>
                </a:solidFill>
              </a:rPr>
              <a:pPr/>
              <a:t>37</a:t>
            </a:fld>
            <a:endParaRPr lang="en-US" sz="1400" dirty="0">
              <a:solidFill>
                <a:schemeClr val="accent2">
                  <a:lumMod val="50000"/>
                </a:schemeClr>
              </a:solidFill>
            </a:endParaRPr>
          </a:p>
        </p:txBody>
      </p:sp>
      <p:sp>
        <p:nvSpPr>
          <p:cNvPr id="6" name="Title 5"/>
          <p:cNvSpPr>
            <a:spLocks noGrp="1"/>
          </p:cNvSpPr>
          <p:nvPr>
            <p:ph type="title"/>
          </p:nvPr>
        </p:nvSpPr>
        <p:spPr>
          <a:xfrm>
            <a:off x="533400" y="304800"/>
            <a:ext cx="7772400" cy="8683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rgbClr val="FF0000"/>
                </a:solidFill>
                <a:latin typeface="Arial" pitchFamily="34" charset="0"/>
                <a:cs typeface="Arial" pitchFamily="34" charset="0"/>
              </a:rPr>
              <a:t/>
            </a:r>
            <a:br>
              <a:rPr lang="en-US" sz="3200" b="1" dirty="0" smtClean="0">
                <a:solidFill>
                  <a:srgbClr val="FF0000"/>
                </a:solidFill>
                <a:latin typeface="Arial" pitchFamily="34" charset="0"/>
                <a:cs typeface="Arial" pitchFamily="34" charset="0"/>
              </a:rPr>
            </a:br>
            <a:r>
              <a:rPr lang="en-US" sz="4000" b="1" dirty="0" smtClean="0">
                <a:solidFill>
                  <a:schemeClr val="accent2">
                    <a:lumMod val="50000"/>
                  </a:schemeClr>
                </a:solidFill>
                <a:latin typeface="Arial" pitchFamily="34" charset="0"/>
                <a:cs typeface="Arial" pitchFamily="34" charset="0"/>
              </a:rPr>
              <a:t>Operating System: </a:t>
            </a:r>
            <a:r>
              <a:rPr lang="en-US" sz="4000" b="1" dirty="0" err="1" smtClean="0">
                <a:solidFill>
                  <a:schemeClr val="accent2">
                    <a:lumMod val="50000"/>
                  </a:schemeClr>
                </a:solidFill>
                <a:latin typeface="Arial" pitchFamily="34" charset="0"/>
                <a:cs typeface="Arial" pitchFamily="34" charset="0"/>
              </a:rPr>
              <a:t>iOS</a:t>
            </a:r>
            <a:r>
              <a:rPr lang="en-US" sz="2700" b="1" dirty="0" smtClean="0">
                <a:solidFill>
                  <a:srgbClr val="FF0000"/>
                </a:solidFill>
                <a:latin typeface="Arial" pitchFamily="34" charset="0"/>
                <a:cs typeface="Arial" pitchFamily="34" charset="0"/>
              </a:rPr>
              <a:t>	</a:t>
            </a:r>
            <a:r>
              <a:rPr lang="en-US" sz="2700" dirty="0" smtClean="0">
                <a:latin typeface="Arial" pitchFamily="34" charset="0"/>
                <a:cs typeface="Arial" pitchFamily="34" charset="0"/>
              </a:rPr>
              <a:t>		</a:t>
            </a:r>
            <a:endParaRPr lang="en-US" sz="2400" dirty="0">
              <a:solidFill>
                <a:srgbClr val="FF0000"/>
              </a:solidFill>
              <a:latin typeface="Arial" pitchFamily="34" charset="0"/>
              <a:cs typeface="Arial" pitchFamily="34" charset="0"/>
            </a:endParaRPr>
          </a:p>
        </p:txBody>
      </p:sp>
      <p:pic>
        <p:nvPicPr>
          <p:cNvPr id="11270" name="Picture 6" descr="C:\Users\IVA\Pictures\LOGOS\wwdc_2243396b[1].jpg"/>
          <p:cNvPicPr>
            <a:picLocks noChangeAspect="1" noChangeArrowheads="1"/>
          </p:cNvPicPr>
          <p:nvPr/>
        </p:nvPicPr>
        <p:blipFill>
          <a:blip r:embed="rId2" cstate="print"/>
          <a:srcRect/>
          <a:stretch>
            <a:fillRect/>
          </a:stretch>
        </p:blipFill>
        <p:spPr bwMode="auto">
          <a:xfrm>
            <a:off x="304800" y="1600200"/>
            <a:ext cx="4680932" cy="3429000"/>
          </a:xfrm>
          <a:prstGeom prst="rect">
            <a:avLst/>
          </a:prstGeom>
          <a:noFill/>
        </p:spPr>
      </p:pic>
      <p:sp>
        <p:nvSpPr>
          <p:cNvPr id="8" name="Rectangle 7"/>
          <p:cNvSpPr/>
          <p:nvPr/>
        </p:nvSpPr>
        <p:spPr>
          <a:xfrm>
            <a:off x="990600" y="6248400"/>
            <a:ext cx="26670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http://iosframeworks.com</a:t>
            </a:r>
            <a:r>
              <a:rPr lang="en-US" sz="1200" dirty="0" smtClean="0">
                <a:solidFill>
                  <a:schemeClr val="bg1"/>
                </a:solidFill>
              </a:rPr>
              <a:t>/</a:t>
            </a:r>
            <a:endParaRPr lang="en-US" sz="1200" dirty="0">
              <a:solidFill>
                <a:schemeClr val="bg1"/>
              </a:solidFill>
            </a:endParaRPr>
          </a:p>
        </p:txBody>
      </p:sp>
      <p:sp>
        <p:nvSpPr>
          <p:cNvPr id="9" name="Rectangle 8"/>
          <p:cNvSpPr/>
          <p:nvPr/>
        </p:nvSpPr>
        <p:spPr>
          <a:xfrm>
            <a:off x="228600" y="5486400"/>
            <a:ext cx="44196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http://www.techotopia.com/index.php/The_iOS_4_Architecture_and_SDK_Frameworks</a:t>
            </a:r>
            <a:endParaRPr lang="en-US" sz="14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0145514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Users\IVA\Pictures\LOGOS\iphone_security_architecture[1].jpg"/>
          <p:cNvPicPr>
            <a:picLocks noGrp="1" noChangeAspect="1" noChangeArrowheads="1"/>
          </p:cNvPicPr>
          <p:nvPr>
            <p:ph idx="1"/>
          </p:nvPr>
        </p:nvPicPr>
        <p:blipFill>
          <a:blip r:embed="rId2" cstate="print"/>
          <a:stretch>
            <a:fillRect/>
          </a:stretch>
        </p:blipFill>
        <p:spPr bwMode="auto">
          <a:xfrm>
            <a:off x="1066800" y="1524000"/>
            <a:ext cx="6818579" cy="4267200"/>
          </a:xfrm>
          <a:prstGeom prst="rect">
            <a:avLst/>
          </a:prstGeom>
          <a:noFill/>
          <a:ln>
            <a:solidFill>
              <a:schemeClr val="accent2">
                <a:lumMod val="50000"/>
              </a:schemeClr>
            </a:solidFill>
          </a:ln>
        </p:spPr>
      </p:pic>
      <p:sp>
        <p:nvSpPr>
          <p:cNvPr id="4" name="Footer Placeholder 3"/>
          <p:cNvSpPr>
            <a:spLocks noGrp="1"/>
          </p:cNvSpPr>
          <p:nvPr>
            <p:ph type="ftr" sz="quarter" idx="11"/>
          </p:nvPr>
        </p:nvSpPr>
        <p:spPr>
          <a:xfrm>
            <a:off x="698225" y="6261847"/>
            <a:ext cx="37733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248400"/>
            <a:ext cx="402432" cy="524669"/>
          </a:xfrm>
        </p:spPr>
        <p:txBody>
          <a:bodyPr/>
          <a:lstStyle/>
          <a:p>
            <a:fld id="{B6F15528-21DE-4FAA-801E-634DDDAF4B2B}" type="slidenum">
              <a:rPr lang="en-US" sz="1400" smtClean="0">
                <a:solidFill>
                  <a:schemeClr val="accent2">
                    <a:lumMod val="50000"/>
                  </a:schemeClr>
                </a:solidFill>
              </a:rPr>
              <a:pPr/>
              <a:t>38</a:t>
            </a:fld>
            <a:endParaRPr lang="en-US" sz="1400" dirty="0">
              <a:solidFill>
                <a:schemeClr val="accent2">
                  <a:lumMod val="50000"/>
                </a:schemeClr>
              </a:solidFill>
            </a:endParaRPr>
          </a:p>
        </p:txBody>
      </p:sp>
      <p:sp>
        <p:nvSpPr>
          <p:cNvPr id="6" name="Title 5"/>
          <p:cNvSpPr>
            <a:spLocks noGrp="1"/>
          </p:cNvSpPr>
          <p:nvPr>
            <p:ph type="title"/>
          </p:nvPr>
        </p:nvSpPr>
        <p:spPr>
          <a:xfrm>
            <a:off x="457200" y="274638"/>
            <a:ext cx="82296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b="1" dirty="0" smtClean="0">
                <a:solidFill>
                  <a:schemeClr val="accent2">
                    <a:lumMod val="50000"/>
                  </a:schemeClr>
                </a:solidFill>
              </a:rPr>
              <a:t>Operating System: </a:t>
            </a:r>
            <a:r>
              <a:rPr lang="en-US" b="1" dirty="0" err="1" smtClean="0">
                <a:solidFill>
                  <a:schemeClr val="accent2">
                    <a:lumMod val="50000"/>
                  </a:schemeClr>
                </a:solidFill>
              </a:rPr>
              <a:t>iOS</a:t>
            </a:r>
            <a:endParaRPr lang="en-US" b="1" dirty="0">
              <a:solidFill>
                <a:schemeClr val="accent2">
                  <a:lumMod val="50000"/>
                </a:schemeClr>
              </a:solidFill>
            </a:endParaRPr>
          </a:p>
        </p:txBody>
      </p:sp>
      <p:sp>
        <p:nvSpPr>
          <p:cNvPr id="2" name="Rectangle 1"/>
          <p:cNvSpPr/>
          <p:nvPr/>
        </p:nvSpPr>
        <p:spPr>
          <a:xfrm>
            <a:off x="1094507" y="5791200"/>
            <a:ext cx="6754093"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Hardware</a:t>
            </a:r>
            <a:endParaRPr lang="en-US" b="1" dirty="0"/>
          </a:p>
        </p:txBody>
      </p:sp>
    </p:spTree>
    <p:extLst>
      <p:ext uri="{BB962C8B-B14F-4D97-AF65-F5344CB8AC3E}">
        <p14:creationId xmlns:p14="http://schemas.microsoft.com/office/powerpoint/2010/main" val="38457404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304800" y="1143000"/>
            <a:ext cx="4038600" cy="40386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47500" lnSpcReduction="20000"/>
          </a:bodyPr>
          <a:lstStyle/>
          <a:p>
            <a:endParaRPr lang="en-US" dirty="0" smtClean="0">
              <a:latin typeface="Arial" pitchFamily="34" charset="0"/>
              <a:cs typeface="Arial" pitchFamily="34" charset="0"/>
            </a:endParaRPr>
          </a:p>
          <a:p>
            <a:r>
              <a:rPr lang="en-US" sz="3800" dirty="0" smtClean="0">
                <a:latin typeface="Arial" pitchFamily="34" charset="0"/>
                <a:cs typeface="Arial" pitchFamily="34" charset="0"/>
              </a:rPr>
              <a:t>The Cocoa Touch layer sits at the top of the </a:t>
            </a:r>
            <a:r>
              <a:rPr lang="en-US" sz="3800" dirty="0" err="1" smtClean="0">
                <a:latin typeface="Arial" pitchFamily="34" charset="0"/>
                <a:cs typeface="Arial" pitchFamily="34" charset="0"/>
              </a:rPr>
              <a:t>iOS</a:t>
            </a:r>
            <a:r>
              <a:rPr lang="en-US" sz="3800" dirty="0" smtClean="0">
                <a:latin typeface="Arial" pitchFamily="34" charset="0"/>
                <a:cs typeface="Arial" pitchFamily="34" charset="0"/>
              </a:rPr>
              <a:t> stack and contains the frameworks that are most commonly used by </a:t>
            </a:r>
            <a:r>
              <a:rPr lang="en-US" sz="3800" dirty="0" err="1" smtClean="0">
                <a:latin typeface="Arial" pitchFamily="34" charset="0"/>
                <a:cs typeface="Arial" pitchFamily="34" charset="0"/>
              </a:rPr>
              <a:t>iPhone</a:t>
            </a:r>
            <a:r>
              <a:rPr lang="en-US" sz="3800" dirty="0" smtClean="0">
                <a:latin typeface="Arial" pitchFamily="34" charset="0"/>
                <a:cs typeface="Arial" pitchFamily="34" charset="0"/>
              </a:rPr>
              <a:t> application developers.</a:t>
            </a:r>
          </a:p>
          <a:p>
            <a:r>
              <a:rPr lang="en-US" sz="3800" dirty="0" smtClean="0">
                <a:latin typeface="Arial" pitchFamily="34" charset="0"/>
                <a:cs typeface="Arial" pitchFamily="34" charset="0"/>
              </a:rPr>
              <a:t> Cocoa Touch is primarily written in Objective-C, is based on the standard Mac OS X Cocoa API (as found on Apple desktop and laptop computers) and has been extended and modified to meet the needs of mobile technology. </a:t>
            </a:r>
          </a:p>
          <a:p>
            <a:r>
              <a:rPr lang="en-US" sz="3800" dirty="0" smtClean="0">
                <a:latin typeface="Arial" pitchFamily="34" charset="0"/>
                <a:cs typeface="Arial" pitchFamily="34" charset="0"/>
              </a:rPr>
              <a:t>The Cocoa Touch layer provides the following frameworks for </a:t>
            </a:r>
            <a:r>
              <a:rPr lang="en-US" sz="3800" dirty="0" err="1" smtClean="0">
                <a:latin typeface="Arial" pitchFamily="34" charset="0"/>
                <a:cs typeface="Arial" pitchFamily="34" charset="0"/>
              </a:rPr>
              <a:t>iPhone</a:t>
            </a:r>
            <a:r>
              <a:rPr lang="en-US" sz="3800" dirty="0" smtClean="0">
                <a:latin typeface="Arial" pitchFamily="34" charset="0"/>
                <a:cs typeface="Arial" pitchFamily="34" charset="0"/>
              </a:rPr>
              <a:t> app development:</a:t>
            </a:r>
          </a:p>
          <a:p>
            <a:endParaRPr lang="en-US" dirty="0"/>
          </a:p>
        </p:txBody>
      </p:sp>
      <p:sp>
        <p:nvSpPr>
          <p:cNvPr id="3" name="Content Placeholder 2"/>
          <p:cNvSpPr>
            <a:spLocks noGrp="1"/>
          </p:cNvSpPr>
          <p:nvPr>
            <p:ph sz="half" idx="2"/>
          </p:nvPr>
        </p:nvSpPr>
        <p:spPr>
          <a:xfrm>
            <a:off x="4724400" y="4191000"/>
            <a:ext cx="3581400" cy="2209799"/>
          </a:xfrm>
        </p:spPr>
        <p:style>
          <a:lnRef idx="3">
            <a:schemeClr val="lt1"/>
          </a:lnRef>
          <a:fillRef idx="1">
            <a:schemeClr val="accent3"/>
          </a:fillRef>
          <a:effectRef idx="1">
            <a:schemeClr val="accent3"/>
          </a:effectRef>
          <a:fontRef idx="minor">
            <a:schemeClr val="lt1"/>
          </a:fontRef>
        </p:style>
        <p:txBody>
          <a:bodyPr>
            <a:normAutofit fontScale="55000" lnSpcReduction="20000"/>
          </a:bodyPr>
          <a:lstStyle/>
          <a:p>
            <a:endParaRPr lang="en-US" b="1" dirty="0" smtClean="0">
              <a:latin typeface="Arial" pitchFamily="34" charset="0"/>
              <a:cs typeface="Arial" pitchFamily="34" charset="0"/>
            </a:endParaRPr>
          </a:p>
          <a:p>
            <a:r>
              <a:rPr lang="en-US" sz="2900" b="1" dirty="0" smtClean="0">
                <a:solidFill>
                  <a:schemeClr val="accent2">
                    <a:lumMod val="50000"/>
                  </a:schemeClr>
                </a:solidFill>
                <a:latin typeface="Arial" pitchFamily="34" charset="0"/>
                <a:cs typeface="Arial" pitchFamily="34" charset="0"/>
              </a:rPr>
              <a:t>1 </a:t>
            </a:r>
            <a:r>
              <a:rPr lang="en-US" sz="2900" b="1" dirty="0" err="1" smtClean="0">
                <a:solidFill>
                  <a:schemeClr val="accent2">
                    <a:lumMod val="50000"/>
                  </a:schemeClr>
                </a:solidFill>
                <a:latin typeface="Arial" pitchFamily="34" charset="0"/>
                <a:cs typeface="Arial" pitchFamily="34" charset="0"/>
              </a:rPr>
              <a:t>UIKit</a:t>
            </a:r>
            <a:r>
              <a:rPr lang="en-US" sz="2900" b="1" dirty="0" smtClean="0">
                <a:solidFill>
                  <a:schemeClr val="accent2">
                    <a:lumMod val="50000"/>
                  </a:schemeClr>
                </a:solidFill>
                <a:latin typeface="Arial" pitchFamily="34" charset="0"/>
                <a:cs typeface="Arial" pitchFamily="34" charset="0"/>
              </a:rPr>
              <a:t> Framework </a:t>
            </a:r>
          </a:p>
          <a:p>
            <a:r>
              <a:rPr lang="en-US" sz="2900" b="1" dirty="0" smtClean="0">
                <a:solidFill>
                  <a:schemeClr val="accent2">
                    <a:lumMod val="50000"/>
                  </a:schemeClr>
                </a:solidFill>
                <a:latin typeface="Arial" pitchFamily="34" charset="0"/>
                <a:cs typeface="Arial" pitchFamily="34" charset="0"/>
              </a:rPr>
              <a:t>2 Map Kit Framework</a:t>
            </a:r>
          </a:p>
          <a:p>
            <a:r>
              <a:rPr lang="en-US" sz="2900" b="1" dirty="0" smtClean="0">
                <a:solidFill>
                  <a:schemeClr val="accent2">
                    <a:lumMod val="50000"/>
                  </a:schemeClr>
                </a:solidFill>
                <a:latin typeface="Arial" pitchFamily="34" charset="0"/>
                <a:cs typeface="Arial" pitchFamily="34" charset="0"/>
              </a:rPr>
              <a:t>3 Push Notification Service</a:t>
            </a:r>
          </a:p>
          <a:p>
            <a:r>
              <a:rPr lang="en-US" sz="2900" b="1" dirty="0" smtClean="0">
                <a:solidFill>
                  <a:schemeClr val="accent2">
                    <a:lumMod val="50000"/>
                  </a:schemeClr>
                </a:solidFill>
                <a:latin typeface="Arial" pitchFamily="34" charset="0"/>
                <a:cs typeface="Arial" pitchFamily="34" charset="0"/>
              </a:rPr>
              <a:t>4 Message UI Framework</a:t>
            </a:r>
          </a:p>
          <a:p>
            <a:r>
              <a:rPr lang="en-US" sz="2900" b="1" dirty="0" smtClean="0">
                <a:solidFill>
                  <a:schemeClr val="accent2">
                    <a:lumMod val="50000"/>
                  </a:schemeClr>
                </a:solidFill>
                <a:latin typeface="Arial" pitchFamily="34" charset="0"/>
                <a:cs typeface="Arial" pitchFamily="34" charset="0"/>
              </a:rPr>
              <a:t>5 Address Book UI Framework </a:t>
            </a:r>
          </a:p>
          <a:p>
            <a:r>
              <a:rPr lang="en-US" sz="2900" b="1" dirty="0" smtClean="0">
                <a:solidFill>
                  <a:schemeClr val="accent2">
                    <a:lumMod val="50000"/>
                  </a:schemeClr>
                </a:solidFill>
                <a:latin typeface="Arial" pitchFamily="34" charset="0"/>
                <a:cs typeface="Arial" pitchFamily="34" charset="0"/>
              </a:rPr>
              <a:t>6 Game Kit Framework </a:t>
            </a:r>
          </a:p>
          <a:p>
            <a:r>
              <a:rPr lang="en-US" sz="2900" b="1" dirty="0" smtClean="0">
                <a:solidFill>
                  <a:schemeClr val="accent2">
                    <a:lumMod val="50000"/>
                  </a:schemeClr>
                </a:solidFill>
                <a:latin typeface="Arial" pitchFamily="34" charset="0"/>
                <a:cs typeface="Arial" pitchFamily="34" charset="0"/>
              </a:rPr>
              <a:t>7 </a:t>
            </a:r>
            <a:r>
              <a:rPr lang="en-US" sz="2900" b="1" dirty="0" err="1" smtClean="0">
                <a:solidFill>
                  <a:schemeClr val="accent2">
                    <a:lumMod val="50000"/>
                  </a:schemeClr>
                </a:solidFill>
                <a:latin typeface="Arial" pitchFamily="34" charset="0"/>
                <a:cs typeface="Arial" pitchFamily="34" charset="0"/>
              </a:rPr>
              <a:t>iAd</a:t>
            </a:r>
            <a:r>
              <a:rPr lang="en-US" sz="2900" b="1" dirty="0" smtClean="0">
                <a:solidFill>
                  <a:schemeClr val="accent2">
                    <a:lumMod val="50000"/>
                  </a:schemeClr>
                </a:solidFill>
                <a:latin typeface="Arial" pitchFamily="34" charset="0"/>
                <a:cs typeface="Arial" pitchFamily="34" charset="0"/>
              </a:rPr>
              <a:t> Framework </a:t>
            </a:r>
          </a:p>
          <a:p>
            <a:r>
              <a:rPr lang="en-US" sz="2900" b="1" dirty="0" smtClean="0">
                <a:solidFill>
                  <a:schemeClr val="accent2">
                    <a:lumMod val="50000"/>
                  </a:schemeClr>
                </a:solidFill>
                <a:latin typeface="Arial" pitchFamily="34" charset="0"/>
                <a:cs typeface="Arial" pitchFamily="34" charset="0"/>
              </a:rPr>
              <a:t>8 Event Kit UI Framework</a:t>
            </a:r>
          </a:p>
          <a:p>
            <a:endParaRPr lang="en-US" dirty="0"/>
          </a:p>
        </p:txBody>
      </p:sp>
      <p:sp>
        <p:nvSpPr>
          <p:cNvPr id="4" name="Footer Placeholder 3"/>
          <p:cNvSpPr>
            <a:spLocks noGrp="1"/>
          </p:cNvSpPr>
          <p:nvPr>
            <p:ph type="ftr" sz="quarter" idx="11"/>
          </p:nvPr>
        </p:nvSpPr>
        <p:spPr>
          <a:xfrm>
            <a:off x="647700" y="6456092"/>
            <a:ext cx="35052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562114" y="6377464"/>
            <a:ext cx="402432" cy="365125"/>
          </a:xfrm>
        </p:spPr>
        <p:txBody>
          <a:bodyPr/>
          <a:lstStyle/>
          <a:p>
            <a:fld id="{B6F15528-21DE-4FAA-801E-634DDDAF4B2B}" type="slidenum">
              <a:rPr lang="en-US" sz="1400" smtClean="0">
                <a:solidFill>
                  <a:schemeClr val="accent2">
                    <a:lumMod val="50000"/>
                  </a:schemeClr>
                </a:solidFill>
              </a:rPr>
              <a:pPr/>
              <a:t>39</a:t>
            </a:fld>
            <a:endParaRPr lang="en-US" sz="1400" dirty="0">
              <a:solidFill>
                <a:schemeClr val="accent2">
                  <a:lumMod val="50000"/>
                </a:schemeClr>
              </a:solidFill>
            </a:endParaRPr>
          </a:p>
        </p:txBody>
      </p:sp>
      <p:sp>
        <p:nvSpPr>
          <p:cNvPr id="6" name="Title 5"/>
          <p:cNvSpPr>
            <a:spLocks noGrp="1"/>
          </p:cNvSpPr>
          <p:nvPr>
            <p:ph type="title"/>
          </p:nvPr>
        </p:nvSpPr>
        <p:spPr>
          <a:xfrm>
            <a:off x="457200" y="152400"/>
            <a:ext cx="76200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sz="4400" b="1" dirty="0" err="1" smtClean="0">
                <a:solidFill>
                  <a:schemeClr val="accent2">
                    <a:lumMod val="50000"/>
                  </a:schemeClr>
                </a:solidFill>
                <a:latin typeface="Arial" pitchFamily="34" charset="0"/>
                <a:cs typeface="Arial" pitchFamily="34" charset="0"/>
              </a:rPr>
              <a:t>iOS</a:t>
            </a:r>
            <a:r>
              <a:rPr lang="en-US" sz="4400" b="1" dirty="0" smtClean="0">
                <a:solidFill>
                  <a:schemeClr val="accent2">
                    <a:lumMod val="50000"/>
                  </a:schemeClr>
                </a:solidFill>
                <a:latin typeface="Arial" pitchFamily="34" charset="0"/>
                <a:cs typeface="Arial" pitchFamily="34" charset="0"/>
              </a:rPr>
              <a:t>: Cocoa Touch</a:t>
            </a:r>
            <a:r>
              <a:rPr lang="en-US" dirty="0" smtClean="0">
                <a:latin typeface="Arial" pitchFamily="34" charset="0"/>
                <a:cs typeface="Arial" pitchFamily="34" charset="0"/>
              </a:rPr>
              <a:t>				</a:t>
            </a:r>
            <a:endParaRPr lang="en-US" sz="2700" dirty="0">
              <a:solidFill>
                <a:srgbClr val="FF0000"/>
              </a:solidFill>
              <a:latin typeface="Arial" pitchFamily="34" charset="0"/>
              <a:cs typeface="Arial" pitchFamily="34" charset="0"/>
            </a:endParaRPr>
          </a:p>
        </p:txBody>
      </p:sp>
      <p:pic>
        <p:nvPicPr>
          <p:cNvPr id="160770" name="Picture 2" descr="C:\Users\IVA\Pictures\LOGOS\cocoa_touch_hero[1].jpg"/>
          <p:cNvPicPr>
            <a:picLocks noChangeAspect="1" noChangeArrowheads="1"/>
          </p:cNvPicPr>
          <p:nvPr/>
        </p:nvPicPr>
        <p:blipFill>
          <a:blip r:embed="rId2" cstate="print"/>
          <a:srcRect/>
          <a:stretch>
            <a:fillRect/>
          </a:stretch>
        </p:blipFill>
        <p:spPr bwMode="auto">
          <a:xfrm>
            <a:off x="4724400" y="1143000"/>
            <a:ext cx="3810820" cy="2932245"/>
          </a:xfrm>
          <a:prstGeom prst="rect">
            <a:avLst/>
          </a:prstGeom>
          <a:noFill/>
        </p:spPr>
      </p:pic>
      <p:sp>
        <p:nvSpPr>
          <p:cNvPr id="9" name="Rectangle 8"/>
          <p:cNvSpPr/>
          <p:nvPr/>
        </p:nvSpPr>
        <p:spPr>
          <a:xfrm>
            <a:off x="228600" y="5638800"/>
            <a:ext cx="434340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u="sng" dirty="0" smtClean="0">
                <a:solidFill>
                  <a:schemeClr val="accent2">
                    <a:lumMod val="50000"/>
                  </a:schemeClr>
                </a:solidFill>
                <a:latin typeface="Arial" pitchFamily="34" charset="0"/>
                <a:cs typeface="Arial" pitchFamily="34" charset="0"/>
              </a:rPr>
              <a:t>https://developer.apple.com/library/mac/#documentation/Cocoa/Conceptual/CocoaFundamentals/WhatIsCocoa/WhatIsCocoa.html</a:t>
            </a:r>
            <a:endParaRPr lang="en-US" sz="14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74372335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91200"/>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lvl="0"/>
            <a:endParaRPr lang="en-US" b="1" dirty="0" smtClean="0">
              <a:solidFill>
                <a:srgbClr val="0070C0"/>
              </a:solidFill>
            </a:endParaRPr>
          </a:p>
          <a:p>
            <a:pPr lvl="0"/>
            <a:r>
              <a:rPr lang="en-US" b="1" dirty="0" smtClean="0">
                <a:solidFill>
                  <a:srgbClr val="0070C0"/>
                </a:solidFill>
              </a:rPr>
              <a:t>4. Specific </a:t>
            </a:r>
            <a:r>
              <a:rPr lang="en-US" b="1" dirty="0">
                <a:solidFill>
                  <a:srgbClr val="0070C0"/>
                </a:solidFill>
              </a:rPr>
              <a:t>of Mobile Testing II:</a:t>
            </a:r>
            <a:r>
              <a:rPr lang="en-US" dirty="0">
                <a:solidFill>
                  <a:srgbClr val="0070C0"/>
                </a:solidFill>
              </a:rPr>
              <a:t> </a:t>
            </a:r>
            <a:r>
              <a:rPr lang="en-US" dirty="0"/>
              <a:t>Android SDK daily testing activities (screenshots and logs) –  Emulator/Simulator – RDA Services – Interview Questions and Answers</a:t>
            </a:r>
          </a:p>
          <a:p>
            <a:r>
              <a:rPr lang="en-US" b="1" u="sng" dirty="0">
                <a:solidFill>
                  <a:srgbClr val="C00000"/>
                </a:solidFill>
              </a:rPr>
              <a:t>Homework</a:t>
            </a:r>
            <a:r>
              <a:rPr lang="en-US" b="1" dirty="0">
                <a:solidFill>
                  <a:srgbClr val="C00000"/>
                </a:solidFill>
              </a:rPr>
              <a:t>: </a:t>
            </a:r>
            <a:r>
              <a:rPr lang="en-US" dirty="0"/>
              <a:t>installation of the BB/iPhone Simulators, add-on on PC Browser for mobile devices simulation</a:t>
            </a:r>
          </a:p>
          <a:p>
            <a:r>
              <a:rPr lang="en-US" b="1" dirty="0" smtClean="0">
                <a:solidFill>
                  <a:srgbClr val="0070C0"/>
                </a:solidFill>
              </a:rPr>
              <a:t>5. Specific </a:t>
            </a:r>
            <a:r>
              <a:rPr lang="en-US" b="1" dirty="0">
                <a:solidFill>
                  <a:srgbClr val="0070C0"/>
                </a:solidFill>
              </a:rPr>
              <a:t>of Mobile Testing Test Cases and Bug report: </a:t>
            </a:r>
            <a:r>
              <a:rPr lang="en-US" dirty="0"/>
              <a:t>Full Test Coverage of Manual Mobile Application Testing in Agile – daily activities and responsibilities</a:t>
            </a:r>
          </a:p>
          <a:p>
            <a:r>
              <a:rPr lang="en-US" b="1" dirty="0">
                <a:solidFill>
                  <a:srgbClr val="C00000"/>
                </a:solidFill>
              </a:rPr>
              <a:t>Homework: </a:t>
            </a:r>
            <a:r>
              <a:rPr lang="en-US" dirty="0"/>
              <a:t>Write 10 Test Cases and 1 Bug report for Mobile Application (HP QC ALM Template</a:t>
            </a:r>
            <a:r>
              <a:rPr lang="en-US" dirty="0" smtClean="0"/>
              <a:t>)</a:t>
            </a:r>
          </a:p>
          <a:p>
            <a:r>
              <a:rPr lang="en-US" b="1" dirty="0" smtClean="0">
                <a:solidFill>
                  <a:srgbClr val="0070C0"/>
                </a:solidFill>
              </a:rPr>
              <a:t>6. Practicum </a:t>
            </a:r>
            <a:r>
              <a:rPr lang="en-US" b="1" dirty="0">
                <a:solidFill>
                  <a:srgbClr val="0070C0"/>
                </a:solidFill>
              </a:rPr>
              <a:t>1 </a:t>
            </a:r>
            <a:r>
              <a:rPr lang="en-US" dirty="0"/>
              <a:t>– Web Mobile Application: Introduction to Web Mobile Application – Web Design and Mobile Testing – Agile daily Environment – specific of Web Mobile Application Testing – Interview Questions and Answers</a:t>
            </a:r>
          </a:p>
          <a:p>
            <a:r>
              <a:rPr lang="en-US" b="1" dirty="0">
                <a:solidFill>
                  <a:srgbClr val="C00000"/>
                </a:solidFill>
              </a:rPr>
              <a:t>Homework: </a:t>
            </a:r>
            <a:r>
              <a:rPr lang="en-US" dirty="0"/>
              <a:t>Write 20 Test Cases that will provide the Full Test Coverage for the Mobile Web Application</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4</a:t>
            </a:fld>
            <a:endParaRPr lang="en-US" sz="1400" dirty="0">
              <a:solidFill>
                <a:schemeClr val="accent2">
                  <a:lumMod val="50000"/>
                </a:schemeClr>
              </a:solidFill>
            </a:endParaRPr>
          </a:p>
        </p:txBody>
      </p:sp>
    </p:spTree>
    <p:extLst>
      <p:ext uri="{BB962C8B-B14F-4D97-AF65-F5344CB8AC3E}">
        <p14:creationId xmlns:p14="http://schemas.microsoft.com/office/powerpoint/2010/main" val="31985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381000" y="5029200"/>
            <a:ext cx="8305800" cy="12192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endParaRPr lang="en-US" dirty="0" smtClean="0"/>
          </a:p>
          <a:p>
            <a:r>
              <a:rPr lang="en-US" sz="2600" dirty="0" smtClean="0">
                <a:latin typeface="Arial" pitchFamily="34" charset="0"/>
                <a:cs typeface="Arial" pitchFamily="34" charset="0"/>
              </a:rPr>
              <a:t>Apple's </a:t>
            </a:r>
            <a:r>
              <a:rPr lang="en-US" sz="2600" dirty="0" err="1" smtClean="0">
                <a:latin typeface="Arial" pitchFamily="34" charset="0"/>
                <a:cs typeface="Arial" pitchFamily="34" charset="0"/>
              </a:rPr>
              <a:t>iOS</a:t>
            </a:r>
            <a:r>
              <a:rPr lang="en-US" sz="2600" dirty="0" smtClean="0">
                <a:latin typeface="Arial" pitchFamily="34" charset="0"/>
                <a:cs typeface="Arial" pitchFamily="34" charset="0"/>
              </a:rPr>
              <a:t> did not have an official name until the release of the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software development kit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SDK) on March 6, 2008.</a:t>
            </a:r>
          </a:p>
          <a:p>
            <a:r>
              <a:rPr lang="en-US" sz="2600" dirty="0" smtClean="0">
                <a:latin typeface="Arial" pitchFamily="34" charset="0"/>
                <a:cs typeface="Arial" pitchFamily="34" charset="0"/>
              </a:rPr>
              <a:t>When introduced, it was named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OS. It was renamed </a:t>
            </a:r>
            <a:r>
              <a:rPr lang="en-US" sz="2600" dirty="0" err="1" smtClean="0">
                <a:latin typeface="Arial" pitchFamily="34" charset="0"/>
                <a:cs typeface="Arial" pitchFamily="34" charset="0"/>
              </a:rPr>
              <a:t>iOS</a:t>
            </a:r>
            <a:r>
              <a:rPr lang="en-US" sz="2600" dirty="0" smtClean="0">
                <a:latin typeface="Arial" pitchFamily="34" charset="0"/>
                <a:cs typeface="Arial" pitchFamily="34" charset="0"/>
              </a:rPr>
              <a:t> on June 2010, as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was no longer the only device to run </a:t>
            </a:r>
            <a:r>
              <a:rPr lang="en-US" sz="2600" dirty="0" err="1" smtClean="0">
                <a:latin typeface="Arial" pitchFamily="34" charset="0"/>
                <a:cs typeface="Arial" pitchFamily="34" charset="0"/>
              </a:rPr>
              <a:t>iOS</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746456773"/>
              </p:ext>
            </p:extLst>
          </p:nvPr>
        </p:nvGraphicFramePr>
        <p:xfrm>
          <a:off x="533400" y="1066800"/>
          <a:ext cx="8153401" cy="4102420"/>
        </p:xfrm>
        <a:graphic>
          <a:graphicData uri="http://schemas.openxmlformats.org/drawingml/2006/table">
            <a:tbl>
              <a:tblPr firstRow="1" bandRow="1">
                <a:tableStyleId>{5C22544A-7EE6-4342-B048-85BDC9FD1C3A}</a:tableStyleId>
              </a:tblPr>
              <a:tblGrid>
                <a:gridCol w="1266548"/>
                <a:gridCol w="1662344"/>
                <a:gridCol w="5224509"/>
              </a:tblGrid>
              <a:tr h="362061">
                <a:tc>
                  <a:txBody>
                    <a:bodyPr/>
                    <a:lstStyle/>
                    <a:p>
                      <a:r>
                        <a:rPr lang="en-US" sz="1600" dirty="0" smtClean="0">
                          <a:latin typeface="Arial" pitchFamily="34" charset="0"/>
                          <a:cs typeface="Arial" pitchFamily="34" charset="0"/>
                        </a:rPr>
                        <a:t>Version</a:t>
                      </a:r>
                      <a:endParaRPr lang="en-US" sz="1600" dirty="0">
                        <a:latin typeface="Arial" pitchFamily="34" charset="0"/>
                        <a:cs typeface="Arial" pitchFamily="34" charset="0"/>
                      </a:endParaRPr>
                    </a:p>
                  </a:txBody>
                  <a:tcPr>
                    <a:solidFill>
                      <a:schemeClr val="tx2">
                        <a:lumMod val="50000"/>
                      </a:schemeClr>
                    </a:solidFill>
                  </a:tcPr>
                </a:tc>
                <a:tc>
                  <a:txBody>
                    <a:bodyPr/>
                    <a:lstStyle/>
                    <a:p>
                      <a:r>
                        <a:rPr lang="en-US" sz="1600" dirty="0" smtClean="0">
                          <a:latin typeface="Arial" pitchFamily="34" charset="0"/>
                          <a:cs typeface="Arial" pitchFamily="34" charset="0"/>
                        </a:rPr>
                        <a:t>First Release</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Originally create/Highest Version to Upgrade for</a:t>
                      </a:r>
                      <a:endParaRPr lang="en-US" sz="1600" dirty="0">
                        <a:latin typeface="Arial" pitchFamily="34" charset="0"/>
                        <a:cs typeface="Arial" pitchFamily="34" charset="0"/>
                      </a:endParaRPr>
                    </a:p>
                  </a:txBody>
                  <a:tcPr/>
                </a:tc>
              </a:tr>
              <a:tr h="362061">
                <a:tc>
                  <a:txBody>
                    <a:bodyPr/>
                    <a:lstStyle/>
                    <a:p>
                      <a:r>
                        <a:rPr lang="en-US" sz="1600" b="1" dirty="0" smtClean="0">
                          <a:latin typeface="Arial" pitchFamily="34" charset="0"/>
                          <a:cs typeface="Arial" pitchFamily="34" charset="0"/>
                        </a:rPr>
                        <a:t>3.x (D/C)</a:t>
                      </a:r>
                      <a:endParaRPr lang="en-US" sz="1600" b="1" dirty="0">
                        <a:latin typeface="Arial" pitchFamily="34" charset="0"/>
                        <a:cs typeface="Arial" pitchFamily="34" charset="0"/>
                      </a:endParaRPr>
                    </a:p>
                  </a:txBody>
                  <a:tcPr>
                    <a:solidFill>
                      <a:srgbClr val="FFC000"/>
                    </a:solidFill>
                  </a:tcPr>
                </a:tc>
                <a:tc>
                  <a:txBody>
                    <a:bodyPr/>
                    <a:lstStyle/>
                    <a:p>
                      <a:r>
                        <a:rPr lang="en-US" sz="1600" dirty="0" smtClean="0">
                          <a:latin typeface="Arial" pitchFamily="34" charset="0"/>
                          <a:cs typeface="Arial" pitchFamily="34" charset="0"/>
                        </a:rPr>
                        <a:t>February, 2010</a:t>
                      </a:r>
                      <a:endParaRPr lang="en-US" sz="1600" dirty="0">
                        <a:latin typeface="Arial" pitchFamily="34" charset="0"/>
                        <a:cs typeface="Arial" pitchFamily="34" charset="0"/>
                      </a:endParaRPr>
                    </a:p>
                  </a:txBody>
                  <a:tcPr>
                    <a:blipFill>
                      <a:blip r:embed="rId2"/>
                      <a:tile tx="0" ty="0" sx="100000" sy="100000" flip="none" algn="tl"/>
                    </a:blipFill>
                  </a:tcPr>
                </a:tc>
                <a:tc>
                  <a:txBody>
                    <a:bodyPr/>
                    <a:lstStyle/>
                    <a:p>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(original); iPod Touch (1st generation)</a:t>
                      </a:r>
                      <a:endParaRPr lang="en-US" sz="1600" dirty="0">
                        <a:latin typeface="Arial" pitchFamily="34" charset="0"/>
                        <a:cs typeface="Arial" pitchFamily="34" charset="0"/>
                      </a:endParaRPr>
                    </a:p>
                  </a:txBody>
                  <a:tcPr>
                    <a:blipFill>
                      <a:blip r:embed="rId2"/>
                      <a:tile tx="0" ty="0" sx="100000" sy="100000" flip="none" algn="tl"/>
                    </a:blipFill>
                  </a:tcPr>
                </a:tc>
              </a:tr>
              <a:tr h="588934">
                <a:tc>
                  <a:txBody>
                    <a:bodyPr/>
                    <a:lstStyle/>
                    <a:p>
                      <a:r>
                        <a:rPr lang="en-US" sz="1600" b="1" dirty="0" smtClean="0">
                          <a:latin typeface="Arial" pitchFamily="34" charset="0"/>
                          <a:cs typeface="Arial" pitchFamily="34" charset="0"/>
                        </a:rPr>
                        <a:t>4.X (D/C)</a:t>
                      </a:r>
                      <a:endParaRPr lang="en-US" sz="1600" b="1" dirty="0">
                        <a:latin typeface="Arial" pitchFamily="34" charset="0"/>
                        <a:cs typeface="Arial" pitchFamily="34" charset="0"/>
                      </a:endParaRPr>
                    </a:p>
                  </a:txBody>
                  <a:tcPr>
                    <a:solidFill>
                      <a:srgbClr val="FFC000"/>
                    </a:solidFill>
                  </a:tcPr>
                </a:tc>
                <a:tc>
                  <a:txBody>
                    <a:bodyPr/>
                    <a:lstStyle/>
                    <a:p>
                      <a:r>
                        <a:rPr lang="en-US" sz="1600" dirty="0" smtClean="0">
                          <a:latin typeface="Arial" pitchFamily="34" charset="0"/>
                          <a:cs typeface="Arial" pitchFamily="34" charset="0"/>
                        </a:rPr>
                        <a:t>June,</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2010</a:t>
                      </a:r>
                      <a:endParaRPr lang="en-US" sz="1600" dirty="0">
                        <a:latin typeface="Arial" pitchFamily="34" charset="0"/>
                        <a:cs typeface="Arial" pitchFamily="34" charset="0"/>
                      </a:endParaRPr>
                    </a:p>
                  </a:txBody>
                  <a:tcPr>
                    <a:blipFill>
                      <a:blip r:embed="rId2"/>
                      <a:tile tx="0" ty="0" sx="100000" sy="100000" flip="none" algn="tl"/>
                    </a:blipFill>
                  </a:tcPr>
                </a:tc>
                <a:tc>
                  <a:txBody>
                    <a:bodyPr/>
                    <a:lstStyle/>
                    <a:p>
                      <a:r>
                        <a:rPr lang="en-US" sz="1600" dirty="0" smtClean="0">
                          <a:latin typeface="Arial" pitchFamily="34" charset="0"/>
                          <a:cs typeface="Arial" pitchFamily="34" charset="0"/>
                        </a:rPr>
                        <a:t>iPhone 4; iPod Touch (2nd generation)</a:t>
                      </a:r>
                      <a:endParaRPr lang="en-US" sz="1600" dirty="0">
                        <a:latin typeface="Arial" pitchFamily="34" charset="0"/>
                        <a:cs typeface="Arial" pitchFamily="34" charset="0"/>
                      </a:endParaRPr>
                    </a:p>
                  </a:txBody>
                  <a:tcPr>
                    <a:blipFill>
                      <a:blip r:embed="rId2"/>
                      <a:tile tx="0" ty="0" sx="100000" sy="100000" flip="none" algn="tl"/>
                    </a:blipFill>
                  </a:tcPr>
                </a:tc>
              </a:tr>
              <a:tr h="362061">
                <a:tc>
                  <a:txBody>
                    <a:bodyPr/>
                    <a:lstStyle/>
                    <a:p>
                      <a:r>
                        <a:rPr lang="en-US" sz="1600" b="1" dirty="0" smtClean="0">
                          <a:solidFill>
                            <a:schemeClr val="bg1"/>
                          </a:solidFill>
                          <a:latin typeface="Arial" pitchFamily="34" charset="0"/>
                          <a:cs typeface="Arial" pitchFamily="34" charset="0"/>
                        </a:rPr>
                        <a:t>5.0</a:t>
                      </a:r>
                      <a:endParaRPr lang="en-US" sz="1600" b="1" dirty="0">
                        <a:solidFill>
                          <a:schemeClr val="bg1"/>
                        </a:solidFill>
                        <a:latin typeface="Arial" pitchFamily="34" charset="0"/>
                        <a:cs typeface="Arial" pitchFamily="34" charset="0"/>
                      </a:endParaRPr>
                    </a:p>
                  </a:txBody>
                  <a:tcPr>
                    <a:solidFill>
                      <a:schemeClr val="tx2">
                        <a:lumMod val="50000"/>
                      </a:schemeClr>
                    </a:solidFill>
                  </a:tcPr>
                </a:tc>
                <a:tc>
                  <a:txBody>
                    <a:bodyPr/>
                    <a:lstStyle/>
                    <a:p>
                      <a:r>
                        <a:rPr lang="en-US" sz="1600" b="1" dirty="0" smtClean="0">
                          <a:solidFill>
                            <a:schemeClr val="tx1"/>
                          </a:solidFill>
                          <a:latin typeface="Arial" pitchFamily="34" charset="0"/>
                          <a:cs typeface="Arial" pitchFamily="34" charset="0"/>
                        </a:rPr>
                        <a:t>October, 2011</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iPhone 4S, </a:t>
                      </a:r>
                      <a:r>
                        <a:rPr lang="en-US" sz="1600" b="1" baseline="0" dirty="0" err="1" smtClean="0">
                          <a:solidFill>
                            <a:schemeClr val="tx1"/>
                          </a:solidFill>
                          <a:latin typeface="Arial" pitchFamily="34" charset="0"/>
                          <a:cs typeface="Arial" pitchFamily="34" charset="0"/>
                        </a:rPr>
                        <a:t>iPad</a:t>
                      </a:r>
                      <a:r>
                        <a:rPr lang="en-US" sz="1600" b="1" baseline="0" dirty="0" smtClean="0">
                          <a:solidFill>
                            <a:schemeClr val="tx1"/>
                          </a:solidFill>
                          <a:latin typeface="Arial" pitchFamily="34" charset="0"/>
                          <a:cs typeface="Arial" pitchFamily="34" charset="0"/>
                        </a:rPr>
                        <a:t> 2</a:t>
                      </a:r>
                      <a:endParaRPr lang="en-US" sz="1600" b="1" dirty="0">
                        <a:solidFill>
                          <a:schemeClr val="tx1"/>
                        </a:solidFill>
                        <a:latin typeface="Arial" pitchFamily="34" charset="0"/>
                        <a:cs typeface="Arial" pitchFamily="34" charset="0"/>
                      </a:endParaRPr>
                    </a:p>
                  </a:txBody>
                  <a:tcPr>
                    <a:solidFill>
                      <a:srgbClr val="00B0F0"/>
                    </a:solidFill>
                  </a:tcPr>
                </a:tc>
              </a:tr>
              <a:tr h="362061">
                <a:tc>
                  <a:txBody>
                    <a:bodyPr/>
                    <a:lstStyle/>
                    <a:p>
                      <a:r>
                        <a:rPr lang="en-US" sz="1600" b="1" dirty="0" smtClean="0">
                          <a:solidFill>
                            <a:schemeClr val="bg1"/>
                          </a:solidFill>
                          <a:latin typeface="Arial" pitchFamily="34" charset="0"/>
                          <a:cs typeface="Arial" pitchFamily="34" charset="0"/>
                        </a:rPr>
                        <a:t>5.1</a:t>
                      </a:r>
                      <a:endParaRPr lang="en-US" sz="1600" b="1" dirty="0">
                        <a:solidFill>
                          <a:schemeClr val="bg1"/>
                        </a:solidFill>
                        <a:latin typeface="Arial" pitchFamily="34" charset="0"/>
                        <a:cs typeface="Arial" pitchFamily="34" charset="0"/>
                      </a:endParaRPr>
                    </a:p>
                  </a:txBody>
                  <a:tcPr>
                    <a:solidFill>
                      <a:schemeClr val="tx2">
                        <a:lumMod val="50000"/>
                      </a:schemeClr>
                    </a:solidFill>
                  </a:tcPr>
                </a:tc>
                <a:tc>
                  <a:txBody>
                    <a:bodyPr/>
                    <a:lstStyle/>
                    <a:p>
                      <a:r>
                        <a:rPr lang="en-US" sz="1600" b="1" dirty="0" smtClean="0">
                          <a:solidFill>
                            <a:schemeClr val="tx1"/>
                          </a:solidFill>
                          <a:latin typeface="Arial" pitchFamily="34" charset="0"/>
                          <a:cs typeface="Arial" pitchFamily="34" charset="0"/>
                        </a:rPr>
                        <a:t>March,  2012</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err="1" smtClean="0">
                          <a:solidFill>
                            <a:schemeClr val="tx1"/>
                          </a:solidFill>
                          <a:latin typeface="Arial" pitchFamily="34" charset="0"/>
                          <a:cs typeface="Arial" pitchFamily="34" charset="0"/>
                        </a:rPr>
                        <a:t>iPad</a:t>
                      </a:r>
                      <a:r>
                        <a:rPr lang="en-US" sz="1600" b="1" dirty="0" smtClean="0">
                          <a:solidFill>
                            <a:schemeClr val="tx1"/>
                          </a:solidFill>
                          <a:latin typeface="Arial" pitchFamily="34" charset="0"/>
                          <a:cs typeface="Arial" pitchFamily="34" charset="0"/>
                        </a:rPr>
                        <a:t> (3</a:t>
                      </a:r>
                      <a:r>
                        <a:rPr lang="en-US" sz="1600" b="1" baseline="30000" dirty="0" smtClean="0">
                          <a:solidFill>
                            <a:schemeClr val="tx1"/>
                          </a:solidFill>
                          <a:latin typeface="Arial" pitchFamily="34" charset="0"/>
                          <a:cs typeface="Arial" pitchFamily="34" charset="0"/>
                        </a:rPr>
                        <a:t>rd</a:t>
                      </a:r>
                      <a:r>
                        <a:rPr lang="en-US" sz="1600" b="1" dirty="0" smtClean="0">
                          <a:solidFill>
                            <a:schemeClr val="tx1"/>
                          </a:solidFill>
                          <a:latin typeface="Arial" pitchFamily="34" charset="0"/>
                          <a:cs typeface="Arial" pitchFamily="34" charset="0"/>
                        </a:rPr>
                        <a:t> generation)</a:t>
                      </a:r>
                      <a:endParaRPr lang="en-US" sz="1600" b="1" dirty="0">
                        <a:solidFill>
                          <a:schemeClr val="tx1"/>
                        </a:solidFill>
                        <a:latin typeface="Arial" pitchFamily="34" charset="0"/>
                        <a:cs typeface="Arial" pitchFamily="34" charset="0"/>
                      </a:endParaRPr>
                    </a:p>
                  </a:txBody>
                  <a:tcPr>
                    <a:solidFill>
                      <a:srgbClr val="00B0F0"/>
                    </a:solidFill>
                  </a:tcPr>
                </a:tc>
              </a:tr>
              <a:tr h="362061">
                <a:tc rowSpan="2">
                  <a:txBody>
                    <a:bodyPr/>
                    <a:lstStyle/>
                    <a:p>
                      <a:r>
                        <a:rPr lang="en-US" sz="1600" b="1" dirty="0" smtClean="0">
                          <a:solidFill>
                            <a:schemeClr val="bg1"/>
                          </a:solidFill>
                          <a:latin typeface="Arial" pitchFamily="34" charset="0"/>
                          <a:cs typeface="Arial" pitchFamily="34" charset="0"/>
                        </a:rPr>
                        <a:t>5.1.1</a:t>
                      </a:r>
                      <a:endParaRPr lang="en-US" sz="1600" b="1" dirty="0">
                        <a:solidFill>
                          <a:schemeClr val="bg1"/>
                        </a:solidFill>
                        <a:latin typeface="Arial" pitchFamily="34" charset="0"/>
                        <a:cs typeface="Arial" pitchFamily="34" charset="0"/>
                      </a:endParaRPr>
                    </a:p>
                  </a:txBody>
                  <a:tcPr>
                    <a:solidFill>
                      <a:schemeClr val="tx2">
                        <a:lumMod val="50000"/>
                      </a:schemeClr>
                    </a:solidFill>
                  </a:tcPr>
                </a:tc>
                <a:tc>
                  <a:txBody>
                    <a:bodyPr/>
                    <a:lstStyle/>
                    <a:p>
                      <a:r>
                        <a:rPr lang="en-US" sz="1600" b="1" dirty="0" smtClean="0">
                          <a:solidFill>
                            <a:schemeClr val="tx1"/>
                          </a:solidFill>
                          <a:latin typeface="Arial" pitchFamily="34" charset="0"/>
                          <a:cs typeface="Arial" pitchFamily="34" charset="0"/>
                        </a:rPr>
                        <a:t>May, 2012</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iPod Touch (4th generation)</a:t>
                      </a:r>
                      <a:endParaRPr lang="en-US" sz="1600" b="1" dirty="0">
                        <a:solidFill>
                          <a:schemeClr val="tx1"/>
                        </a:solidFill>
                        <a:latin typeface="Arial" pitchFamily="34" charset="0"/>
                        <a:cs typeface="Arial" pitchFamily="34" charset="0"/>
                      </a:endParaRPr>
                    </a:p>
                  </a:txBody>
                  <a:tcPr>
                    <a:solidFill>
                      <a:srgbClr val="00B0F0"/>
                    </a:solidFill>
                  </a:tcPr>
                </a:tc>
              </a:tr>
              <a:tr h="362061">
                <a:tc vMerge="1">
                  <a:txBody>
                    <a:bodyPr/>
                    <a:lstStyle/>
                    <a:p>
                      <a:endParaRPr lang="en-US"/>
                    </a:p>
                  </a:txBody>
                  <a:tcPr/>
                </a:tc>
                <a:tc>
                  <a:txBody>
                    <a:bodyPr/>
                    <a:lstStyle/>
                    <a:p>
                      <a:r>
                        <a:rPr lang="en-US" sz="1600" b="1" dirty="0" smtClean="0">
                          <a:solidFill>
                            <a:schemeClr val="tx1"/>
                          </a:solidFill>
                          <a:latin typeface="Arial" pitchFamily="34" charset="0"/>
                          <a:cs typeface="Arial" pitchFamily="34" charset="0"/>
                        </a:rPr>
                        <a:t>June, 2012</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Apple TV (3rd generation)</a:t>
                      </a:r>
                      <a:endParaRPr lang="en-US" sz="1600" b="1" dirty="0">
                        <a:solidFill>
                          <a:schemeClr val="tx1"/>
                        </a:solidFill>
                        <a:latin typeface="Arial" pitchFamily="34" charset="0"/>
                        <a:cs typeface="Arial" pitchFamily="34" charset="0"/>
                      </a:endParaRPr>
                    </a:p>
                  </a:txBody>
                  <a:tcPr>
                    <a:solidFill>
                      <a:srgbClr val="00B0F0"/>
                    </a:solidFill>
                  </a:tcPr>
                </a:tc>
              </a:tr>
              <a:tr h="1048700">
                <a:tc>
                  <a:txBody>
                    <a:bodyPr/>
                    <a:lstStyle/>
                    <a:p>
                      <a:r>
                        <a:rPr lang="en-US" sz="1600" b="1" dirty="0" smtClean="0">
                          <a:solidFill>
                            <a:schemeClr val="bg1"/>
                          </a:solidFill>
                          <a:latin typeface="Arial" pitchFamily="34" charset="0"/>
                          <a:cs typeface="Arial" pitchFamily="34" charset="0"/>
                        </a:rPr>
                        <a:t>6.x</a:t>
                      </a:r>
                    </a:p>
                  </a:txBody>
                  <a:tcPr>
                    <a:solidFill>
                      <a:srgbClr val="7030A0"/>
                    </a:solidFill>
                  </a:tcPr>
                </a:tc>
                <a:tc>
                  <a:txBody>
                    <a:bodyPr/>
                    <a:lstStyle/>
                    <a:p>
                      <a:r>
                        <a:rPr lang="en-US" sz="1600" b="1" dirty="0" smtClean="0">
                          <a:solidFill>
                            <a:srgbClr val="002060"/>
                          </a:solidFill>
                          <a:latin typeface="Arial" pitchFamily="34" charset="0"/>
                          <a:cs typeface="Arial" pitchFamily="34" charset="0"/>
                        </a:rPr>
                        <a:t>September 2012</a:t>
                      </a:r>
                      <a:endParaRPr lang="en-US" sz="1600" b="1" dirty="0">
                        <a:solidFill>
                          <a:srgbClr val="002060"/>
                        </a:solidFill>
                        <a:latin typeface="Arial" pitchFamily="34" charset="0"/>
                        <a:cs typeface="Arial" pitchFamily="34" charset="0"/>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iPhone 3GS, iPhone 4, iPhone 4S, iPod Touch 4,</a:t>
                      </a:r>
                      <a:r>
                        <a:rPr lang="en-US" sz="1600" baseline="0" dirty="0" smtClean="0">
                          <a:latin typeface="Arial" pitchFamily="34" charset="0"/>
                          <a:cs typeface="Arial" pitchFamily="34" charset="0"/>
                        </a:rPr>
                        <a:t>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2,</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3, </a:t>
                      </a:r>
                      <a:r>
                        <a:rPr lang="en-US" sz="1600" dirty="0" err="1" smtClean="0">
                          <a:latin typeface="Arial" pitchFamily="34" charset="0"/>
                          <a:cs typeface="Arial" pitchFamily="34" charset="0"/>
                        </a:rPr>
                        <a:t>iPad</a:t>
                      </a:r>
                      <a:r>
                        <a:rPr lang="en-US" sz="1600" baseline="0" dirty="0" smtClean="0">
                          <a:latin typeface="Arial" pitchFamily="34" charset="0"/>
                          <a:cs typeface="Arial" pitchFamily="34" charset="0"/>
                        </a:rPr>
                        <a:t> 4, </a:t>
                      </a:r>
                      <a:r>
                        <a:rPr lang="en-US" sz="1600" dirty="0" smtClean="0">
                          <a:latin typeface="Arial" pitchFamily="34" charset="0"/>
                          <a:cs typeface="Arial" pitchFamily="34" charset="0"/>
                        </a:rPr>
                        <a:t>Apple TV</a:t>
                      </a:r>
                      <a:r>
                        <a:rPr lang="en-US" sz="1600" baseline="0" dirty="0" smtClean="0">
                          <a:latin typeface="Arial" pitchFamily="34" charset="0"/>
                          <a:cs typeface="Arial" pitchFamily="34" charset="0"/>
                        </a:rPr>
                        <a:t> 3, </a:t>
                      </a:r>
                      <a:r>
                        <a:rPr lang="en-US" sz="1600" baseline="0" dirty="0" err="1" smtClean="0">
                          <a:latin typeface="Arial" pitchFamily="34" charset="0"/>
                          <a:cs typeface="Arial" pitchFamily="34" charset="0"/>
                        </a:rPr>
                        <a:t>nano</a:t>
                      </a:r>
                      <a:r>
                        <a:rPr lang="en-US" sz="1600" baseline="0" dirty="0" smtClean="0">
                          <a:latin typeface="Arial" pitchFamily="34" charset="0"/>
                          <a:cs typeface="Arial" pitchFamily="34" charset="0"/>
                        </a:rPr>
                        <a:t> touch – upgrade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err="1" smtClean="0">
                          <a:latin typeface="Arial" pitchFamily="34" charset="0"/>
                          <a:cs typeface="Arial" pitchFamily="34" charset="0"/>
                        </a:rPr>
                        <a:t>iPhone</a:t>
                      </a:r>
                      <a:r>
                        <a:rPr lang="en-US" sz="1600" baseline="0" dirty="0" smtClean="0">
                          <a:latin typeface="Arial" pitchFamily="34" charset="0"/>
                          <a:cs typeface="Arial" pitchFamily="34" charset="0"/>
                        </a:rPr>
                        <a:t> 5,iPod Touch 5  - originally</a:t>
                      </a:r>
                      <a:endParaRPr lang="en-US" sz="1600" dirty="0" smtClean="0">
                        <a:latin typeface="Arial" pitchFamily="34" charset="0"/>
                        <a:cs typeface="Arial" pitchFamily="34" charset="0"/>
                      </a:endParaRPr>
                    </a:p>
                    <a:p>
                      <a:endParaRPr lang="en-US" dirty="0"/>
                    </a:p>
                  </a:txBody>
                  <a:tcPr anchor="ctr">
                    <a:blipFill>
                      <a:blip r:embed="rId3"/>
                      <a:tile tx="0" ty="0" sx="100000" sy="100000" flip="none" algn="tl"/>
                    </a:blipFill>
                  </a:tcPr>
                </a:tc>
              </a:tr>
            </a:tbl>
          </a:graphicData>
        </a:graphic>
      </p:graphicFrame>
      <p:sp>
        <p:nvSpPr>
          <p:cNvPr id="4" name="Footer Placeholder 3"/>
          <p:cNvSpPr>
            <a:spLocks noGrp="1"/>
          </p:cNvSpPr>
          <p:nvPr>
            <p:ph type="ftr" sz="quarter" idx="11"/>
          </p:nvPr>
        </p:nvSpPr>
        <p:spPr>
          <a:xfrm>
            <a:off x="4876800" y="6400800"/>
            <a:ext cx="34290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407944"/>
            <a:ext cx="402432" cy="365125"/>
          </a:xfrm>
        </p:spPr>
        <p:txBody>
          <a:bodyPr/>
          <a:lstStyle/>
          <a:p>
            <a:fld id="{B6F15528-21DE-4FAA-801E-634DDDAF4B2B}" type="slidenum">
              <a:rPr lang="en-US" sz="1400" smtClean="0">
                <a:solidFill>
                  <a:schemeClr val="accent2">
                    <a:lumMod val="50000"/>
                  </a:schemeClr>
                </a:solidFill>
              </a:rPr>
              <a:pPr/>
              <a:t>40</a:t>
            </a:fld>
            <a:endParaRPr lang="en-US" sz="1400" dirty="0">
              <a:solidFill>
                <a:schemeClr val="accent2">
                  <a:lumMod val="50000"/>
                </a:schemeClr>
              </a:solidFill>
            </a:endParaRPr>
          </a:p>
        </p:txBody>
      </p:sp>
      <p:sp>
        <p:nvSpPr>
          <p:cNvPr id="6" name="Title 5"/>
          <p:cNvSpPr>
            <a:spLocks noGrp="1"/>
          </p:cNvSpPr>
          <p:nvPr>
            <p:ph type="title"/>
          </p:nvPr>
        </p:nvSpPr>
        <p:spPr>
          <a:xfrm>
            <a:off x="457200" y="228600"/>
            <a:ext cx="7848600" cy="609600"/>
          </a:xfrm>
        </p:spPr>
        <p:style>
          <a:lnRef idx="1">
            <a:schemeClr val="accent6"/>
          </a:lnRef>
          <a:fillRef idx="2">
            <a:schemeClr val="accent6"/>
          </a:fillRef>
          <a:effectRef idx="1">
            <a:schemeClr val="accent6"/>
          </a:effectRef>
          <a:fontRef idx="minor">
            <a:schemeClr val="dk1"/>
          </a:fontRef>
        </p:style>
        <p:txBody>
          <a:bodyPr>
            <a:normAutofit fontScale="90000"/>
          </a:bodyPr>
          <a:lstStyle/>
          <a:p>
            <a:pPr lvl="0"/>
            <a:r>
              <a:rPr lang="en-US" sz="3100" b="1" dirty="0" smtClean="0">
                <a:solidFill>
                  <a:schemeClr val="accent2">
                    <a:lumMod val="50000"/>
                  </a:schemeClr>
                </a:solidFill>
                <a:latin typeface="Arial" pitchFamily="34" charset="0"/>
                <a:cs typeface="Arial" pitchFamily="34" charset="0"/>
              </a:rPr>
              <a:t/>
            </a:r>
            <a:br>
              <a:rPr lang="en-US" sz="3100" b="1" dirty="0" smtClean="0">
                <a:solidFill>
                  <a:schemeClr val="accent2">
                    <a:lumMod val="50000"/>
                  </a:schemeClr>
                </a:solidFill>
                <a:latin typeface="Arial" pitchFamily="34" charset="0"/>
                <a:cs typeface="Arial" pitchFamily="34" charset="0"/>
              </a:rPr>
            </a:br>
            <a:r>
              <a:rPr lang="en-US" sz="3100" b="1" dirty="0" err="1" smtClean="0">
                <a:solidFill>
                  <a:schemeClr val="accent2">
                    <a:lumMod val="50000"/>
                  </a:schemeClr>
                </a:solidFill>
                <a:latin typeface="Arial" pitchFamily="34" charset="0"/>
                <a:cs typeface="Arial" pitchFamily="34" charset="0"/>
              </a:rPr>
              <a:t>iOS</a:t>
            </a:r>
            <a:r>
              <a:rPr lang="en-US" sz="3100" b="1" dirty="0" smtClean="0">
                <a:solidFill>
                  <a:schemeClr val="accent2">
                    <a:lumMod val="50000"/>
                  </a:schemeClr>
                </a:solidFill>
                <a:latin typeface="Arial" pitchFamily="34" charset="0"/>
                <a:cs typeface="Arial" pitchFamily="34" charset="0"/>
              </a:rPr>
              <a:t> Version’s History </a:t>
            </a:r>
            <a:r>
              <a:rPr lang="en-US" sz="2700" b="1" dirty="0" smtClean="0">
                <a:solidFill>
                  <a:schemeClr val="accent2">
                    <a:lumMod val="50000"/>
                  </a:schemeClr>
                </a:solidFill>
                <a:latin typeface="Arial" pitchFamily="34" charset="0"/>
                <a:cs typeface="Arial" pitchFamily="34" charset="0"/>
              </a:rPr>
              <a:t>– </a:t>
            </a:r>
            <a:r>
              <a:rPr lang="en-US" sz="2700" b="1" dirty="0" smtClean="0">
                <a:solidFill>
                  <a:srgbClr val="FF0000"/>
                </a:solidFill>
                <a:latin typeface="Arial" pitchFamily="34" charset="0"/>
                <a:cs typeface="Arial" pitchFamily="34" charset="0"/>
              </a:rPr>
              <a:t>MUST to KNOW</a:t>
            </a:r>
            <a:r>
              <a:rPr lang="en-US" sz="2700" dirty="0" smtClean="0">
                <a:solidFill>
                  <a:srgbClr val="FF0000"/>
                </a:solidFill>
                <a:latin typeface="Arial" pitchFamily="34" charset="0"/>
                <a:cs typeface="Arial" pitchFamily="34" charset="0"/>
              </a:rPr>
              <a:t>		</a:t>
            </a:r>
            <a:endParaRPr lang="en-US" sz="2700" dirty="0">
              <a:solidFill>
                <a:srgbClr val="FF0000"/>
              </a:solidFill>
              <a:latin typeface="Arial" pitchFamily="34" charset="0"/>
              <a:cs typeface="Arial" pitchFamily="34" charset="0"/>
            </a:endParaRPr>
          </a:p>
        </p:txBody>
      </p:sp>
      <p:sp>
        <p:nvSpPr>
          <p:cNvPr id="9" name="Rectangle 8"/>
          <p:cNvSpPr/>
          <p:nvPr/>
        </p:nvSpPr>
        <p:spPr>
          <a:xfrm>
            <a:off x="304800" y="6400800"/>
            <a:ext cx="42672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http://en.wikipedia.org/wiki/IOS_version_history</a:t>
            </a:r>
            <a:endParaRPr lang="en-US" sz="14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4570756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1600200"/>
            <a:ext cx="4038600" cy="4525963"/>
          </a:xfrm>
          <a:prstGeom prst="rect">
            <a:avLst/>
          </a:prstGeom>
        </p:spPr>
        <p:txBody>
          <a:bodyPr/>
          <a:lstStyle/>
          <a:p>
            <a:endParaRPr lang="en-US" dirty="0"/>
          </a:p>
          <a:p>
            <a:endParaRPr lang="en-US" dirty="0"/>
          </a:p>
          <a:p>
            <a:endParaRPr lang="en-US" b="1" u="sng" dirty="0" smtClean="0"/>
          </a:p>
          <a:p>
            <a:endParaRPr lang="en-US" dirty="0"/>
          </a:p>
          <a:p>
            <a:endParaRPr lang="en-US" b="1" u="sng" dirty="0" smtClean="0"/>
          </a:p>
          <a:p>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64843939"/>
              </p:ext>
            </p:extLst>
          </p:nvPr>
        </p:nvGraphicFramePr>
        <p:xfrm>
          <a:off x="533400" y="1219200"/>
          <a:ext cx="403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5181600" y="6344940"/>
            <a:ext cx="32004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534400" y="6324600"/>
            <a:ext cx="533400" cy="365125"/>
          </a:xfrm>
        </p:spPr>
        <p:txBody>
          <a:bodyPr/>
          <a:lstStyle/>
          <a:p>
            <a:fld id="{B6F15528-21DE-4FAA-801E-634DDDAF4B2B}" type="slidenum">
              <a:rPr lang="en-US" sz="1400" smtClean="0">
                <a:solidFill>
                  <a:schemeClr val="accent2">
                    <a:lumMod val="50000"/>
                  </a:schemeClr>
                </a:solidFill>
              </a:rPr>
              <a:pPr/>
              <a:t>41</a:t>
            </a:fld>
            <a:endParaRPr lang="en-US" sz="1400" dirty="0">
              <a:solidFill>
                <a:schemeClr val="accent2">
                  <a:lumMod val="50000"/>
                </a:schemeClr>
              </a:solidFill>
            </a:endParaRPr>
          </a:p>
        </p:txBody>
      </p:sp>
      <p:sp>
        <p:nvSpPr>
          <p:cNvPr id="6" name="Title 5"/>
          <p:cNvSpPr>
            <a:spLocks noGrp="1"/>
          </p:cNvSpPr>
          <p:nvPr>
            <p:ph type="title"/>
          </p:nvPr>
        </p:nvSpPr>
        <p:spPr>
          <a:xfrm>
            <a:off x="304800" y="274638"/>
            <a:ext cx="86106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b="1" dirty="0" smtClean="0">
                <a:solidFill>
                  <a:schemeClr val="accent2">
                    <a:lumMod val="50000"/>
                  </a:schemeClr>
                </a:solidFill>
                <a:latin typeface="Arial" pitchFamily="34" charset="0"/>
                <a:cs typeface="Arial" pitchFamily="34" charset="0"/>
              </a:rPr>
              <a:t>What </a:t>
            </a:r>
            <a:r>
              <a:rPr lang="en-US" sz="3600" b="1" u="sng" dirty="0" smtClean="0">
                <a:solidFill>
                  <a:schemeClr val="accent2">
                    <a:lumMod val="50000"/>
                  </a:schemeClr>
                </a:solidFill>
                <a:latin typeface="Arial" pitchFamily="34" charset="0"/>
                <a:cs typeface="Arial" pitchFamily="34" charset="0"/>
              </a:rPr>
              <a:t>iPhone</a:t>
            </a:r>
            <a:r>
              <a:rPr lang="en-US" sz="3600" b="1" dirty="0" smtClean="0">
                <a:solidFill>
                  <a:schemeClr val="accent2">
                    <a:lumMod val="50000"/>
                  </a:schemeClr>
                </a:solidFill>
                <a:latin typeface="Arial" pitchFamily="34" charset="0"/>
                <a:cs typeface="Arial" pitchFamily="34" charset="0"/>
              </a:rPr>
              <a:t> Browsers do you know</a:t>
            </a:r>
            <a:endParaRPr lang="en-US" b="1" dirty="0">
              <a:solidFill>
                <a:schemeClr val="accent2">
                  <a:lumMod val="50000"/>
                </a:schemeClr>
              </a:solidFill>
              <a:latin typeface="Arial" pitchFamily="34" charset="0"/>
              <a:cs typeface="Arial" pitchFamily="34" charset="0"/>
            </a:endParaRPr>
          </a:p>
        </p:txBody>
      </p:sp>
      <p:graphicFrame>
        <p:nvGraphicFramePr>
          <p:cNvPr id="8" name="Diagram 7"/>
          <p:cNvGraphicFramePr/>
          <p:nvPr>
            <p:extLst>
              <p:ext uri="{D42A27DB-BD31-4B8C-83A1-F6EECF244321}">
                <p14:modId xmlns:p14="http://schemas.microsoft.com/office/powerpoint/2010/main" val="3186595741"/>
              </p:ext>
            </p:extLst>
          </p:nvPr>
        </p:nvGraphicFramePr>
        <p:xfrm>
          <a:off x="4267200" y="1219200"/>
          <a:ext cx="4495800" cy="441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p:cNvSpPr/>
          <p:nvPr/>
        </p:nvSpPr>
        <p:spPr>
          <a:xfrm>
            <a:off x="304800" y="6248400"/>
            <a:ext cx="4572000" cy="46166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en-US" sz="1200" dirty="0" smtClean="0">
                <a:solidFill>
                  <a:schemeClr val="accent2">
                    <a:lumMod val="50000"/>
                  </a:schemeClr>
                </a:solidFill>
                <a:latin typeface="Arial" pitchFamily="34" charset="0"/>
                <a:cs typeface="Arial" pitchFamily="34" charset="0"/>
              </a:rPr>
              <a:t>http://lifehacker.com/5922808/lifehacker-faceoff-the-best-web-browsers-for-iphone-and-ipad</a:t>
            </a:r>
            <a:endParaRPr lang="en-US" sz="1200" dirty="0">
              <a:solidFill>
                <a:schemeClr val="accent2">
                  <a:lumMod val="50000"/>
                </a:schemeClr>
              </a:solidFill>
              <a:latin typeface="Arial" pitchFamily="34" charset="0"/>
              <a:cs typeface="Arial" pitchFamily="34" charset="0"/>
            </a:endParaRPr>
          </a:p>
        </p:txBody>
      </p:sp>
      <p:sp>
        <p:nvSpPr>
          <p:cNvPr id="10" name="Rectangle 9"/>
          <p:cNvSpPr/>
          <p:nvPr/>
        </p:nvSpPr>
        <p:spPr>
          <a:xfrm>
            <a:off x="304800" y="5867400"/>
            <a:ext cx="3962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dirty="0" smtClean="0">
                <a:solidFill>
                  <a:schemeClr val="accent2">
                    <a:lumMod val="50000"/>
                  </a:schemeClr>
                </a:solidFill>
                <a:latin typeface="Arial" pitchFamily="34" charset="0"/>
                <a:cs typeface="Arial" pitchFamily="34" charset="0"/>
              </a:rPr>
              <a:t>http://</a:t>
            </a:r>
            <a:r>
              <a:rPr lang="en-US" sz="1400" dirty="0" smtClean="0">
                <a:solidFill>
                  <a:schemeClr val="accent2">
                    <a:lumMod val="50000"/>
                  </a:schemeClr>
                </a:solidFill>
                <a:latin typeface="Arial" pitchFamily="34" charset="0"/>
                <a:cs typeface="Arial" pitchFamily="34" charset="0"/>
              </a:rPr>
              <a:t>www.youtube.com/watch?v=DlI-K9PgONo</a:t>
            </a:r>
            <a:endParaRPr lang="en-US" sz="1400" dirty="0">
              <a:solidFill>
                <a:schemeClr val="accent2">
                  <a:lumMod val="50000"/>
                </a:schemeClr>
              </a:solidFill>
              <a:latin typeface="Arial" pitchFamily="34" charset="0"/>
              <a:cs typeface="Arial" pitchFamily="34" charset="0"/>
            </a:endParaRPr>
          </a:p>
        </p:txBody>
      </p:sp>
      <p:sp>
        <p:nvSpPr>
          <p:cNvPr id="11" name="Rectangle 10"/>
          <p:cNvSpPr/>
          <p:nvPr/>
        </p:nvSpPr>
        <p:spPr>
          <a:xfrm>
            <a:off x="4648200" y="5867400"/>
            <a:ext cx="41910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http://www.youtube.com/watch?v=rPPIsqFRPsI</a:t>
            </a:r>
            <a:endParaRPr lang="en-US" sz="14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2714777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838200" y="6400800"/>
            <a:ext cx="28956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86800" y="6400800"/>
            <a:ext cx="457200" cy="365125"/>
          </a:xfrm>
        </p:spPr>
        <p:txBody>
          <a:bodyPr/>
          <a:lstStyle/>
          <a:p>
            <a:fld id="{B6F15528-21DE-4FAA-801E-634DDDAF4B2B}" type="slidenum">
              <a:rPr lang="en-US" sz="1400" smtClean="0">
                <a:solidFill>
                  <a:schemeClr val="accent2">
                    <a:lumMod val="50000"/>
                  </a:schemeClr>
                </a:solidFill>
              </a:rPr>
              <a:pPr/>
              <a:t>42</a:t>
            </a:fld>
            <a:endParaRPr lang="en-US" sz="1400" dirty="0">
              <a:solidFill>
                <a:schemeClr val="accent2">
                  <a:lumMod val="50000"/>
                </a:schemeClr>
              </a:solidFill>
            </a:endParaRPr>
          </a:p>
        </p:txBody>
      </p:sp>
      <p:sp>
        <p:nvSpPr>
          <p:cNvPr id="7" name="Title 6"/>
          <p:cNvSpPr>
            <a:spLocks noGrp="1"/>
          </p:cNvSpPr>
          <p:nvPr>
            <p:ph type="title"/>
          </p:nvPr>
        </p:nvSpPr>
        <p:spPr>
          <a:xfrm>
            <a:off x="228600" y="152400"/>
            <a:ext cx="8686800" cy="639762"/>
          </a:xfrm>
        </p:spPr>
        <p:style>
          <a:lnRef idx="1">
            <a:schemeClr val="accent6"/>
          </a:lnRef>
          <a:fillRef idx="2">
            <a:schemeClr val="accent6"/>
          </a:fillRef>
          <a:effectRef idx="1">
            <a:schemeClr val="accent6"/>
          </a:effectRef>
          <a:fontRef idx="minor">
            <a:schemeClr val="dk1"/>
          </a:fontRef>
        </p:style>
        <p:txBody>
          <a:bodyPr>
            <a:noAutofit/>
          </a:bodyPr>
          <a:lstStyle/>
          <a:p>
            <a:r>
              <a:rPr lang="en-US" sz="3600" b="1" dirty="0" smtClean="0">
                <a:solidFill>
                  <a:schemeClr val="accent2">
                    <a:lumMod val="50000"/>
                  </a:schemeClr>
                </a:solidFill>
                <a:latin typeface="Arial" pitchFamily="34" charset="0"/>
                <a:cs typeface="Arial" pitchFamily="34" charset="0"/>
              </a:rPr>
              <a:t>Comparison Table: Android vs. </a:t>
            </a:r>
            <a:r>
              <a:rPr lang="en-US" sz="3600" b="1" dirty="0" err="1" smtClean="0">
                <a:solidFill>
                  <a:schemeClr val="accent2">
                    <a:lumMod val="50000"/>
                  </a:schemeClr>
                </a:solidFill>
                <a:latin typeface="Arial" pitchFamily="34" charset="0"/>
                <a:cs typeface="Arial" pitchFamily="34" charset="0"/>
              </a:rPr>
              <a:t>iOS</a:t>
            </a:r>
            <a:endParaRPr lang="en-US" sz="2400" b="1" dirty="0">
              <a:solidFill>
                <a:srgbClr val="FF0000"/>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57540444"/>
              </p:ext>
            </p:extLst>
          </p:nvPr>
        </p:nvGraphicFramePr>
        <p:xfrm>
          <a:off x="304799" y="1066801"/>
          <a:ext cx="8534401" cy="5292519"/>
        </p:xfrm>
        <a:graphic>
          <a:graphicData uri="http://schemas.openxmlformats.org/drawingml/2006/table">
            <a:tbl>
              <a:tblPr firstRow="1" bandRow="1">
                <a:tableStyleId>{F5AB1C69-6EDB-4FF4-983F-18BD219EF322}</a:tableStyleId>
              </a:tblPr>
              <a:tblGrid>
                <a:gridCol w="2426447"/>
                <a:gridCol w="3012142"/>
                <a:gridCol w="3095812"/>
              </a:tblGrid>
              <a:tr h="273529">
                <a:tc>
                  <a:txBody>
                    <a:bodyPr/>
                    <a:lstStyle/>
                    <a:p>
                      <a:r>
                        <a:rPr lang="en-US" sz="1400" dirty="0" smtClean="0">
                          <a:latin typeface="Arial" pitchFamily="34" charset="0"/>
                          <a:cs typeface="Arial" pitchFamily="34" charset="0"/>
                        </a:rPr>
                        <a:t>Category</a:t>
                      </a:r>
                      <a:endParaRPr lang="en-US" sz="1400" dirty="0">
                        <a:latin typeface="Arial" pitchFamily="34" charset="0"/>
                        <a:cs typeface="Arial" pitchFamily="34" charset="0"/>
                      </a:endParaRPr>
                    </a:p>
                  </a:txBody>
                  <a:tcPr>
                    <a:solidFill>
                      <a:srgbClr val="002060"/>
                    </a:solidFill>
                  </a:tcPr>
                </a:tc>
                <a:tc>
                  <a:txBody>
                    <a:bodyPr/>
                    <a:lstStyle/>
                    <a:p>
                      <a:r>
                        <a:rPr lang="en-US" sz="1400" dirty="0" smtClean="0">
                          <a:solidFill>
                            <a:schemeClr val="bg1"/>
                          </a:solidFill>
                          <a:latin typeface="Arial" pitchFamily="34" charset="0"/>
                          <a:cs typeface="Arial" pitchFamily="34" charset="0"/>
                        </a:rPr>
                        <a:t>Google</a:t>
                      </a:r>
                      <a:r>
                        <a:rPr lang="en-US" sz="1400" baseline="0" dirty="0" smtClean="0">
                          <a:solidFill>
                            <a:schemeClr val="bg1"/>
                          </a:solidFill>
                          <a:latin typeface="Arial" pitchFamily="34" charset="0"/>
                          <a:cs typeface="Arial" pitchFamily="34" charset="0"/>
                        </a:rPr>
                        <a:t> Android</a:t>
                      </a:r>
                      <a:endParaRPr lang="en-US" sz="1400" dirty="0">
                        <a:solidFill>
                          <a:schemeClr val="bg1"/>
                        </a:solidFill>
                        <a:latin typeface="Arial" pitchFamily="34" charset="0"/>
                        <a:cs typeface="Arial" pitchFamily="34" charset="0"/>
                      </a:endParaRPr>
                    </a:p>
                  </a:txBody>
                  <a:tcPr>
                    <a:solidFill>
                      <a:srgbClr val="002060"/>
                    </a:solidFill>
                  </a:tcPr>
                </a:tc>
                <a:tc>
                  <a:txBody>
                    <a:bodyPr/>
                    <a:lstStyle/>
                    <a:p>
                      <a:r>
                        <a:rPr lang="en-US" sz="1400" dirty="0" smtClean="0">
                          <a:solidFill>
                            <a:schemeClr val="bg1"/>
                          </a:solidFill>
                          <a:latin typeface="Arial" pitchFamily="34" charset="0"/>
                          <a:cs typeface="Arial" pitchFamily="34" charset="0"/>
                        </a:rPr>
                        <a:t>Apple </a:t>
                      </a:r>
                      <a:r>
                        <a:rPr lang="en-US" sz="1400" dirty="0" err="1" smtClean="0">
                          <a:solidFill>
                            <a:schemeClr val="bg1"/>
                          </a:solidFill>
                          <a:latin typeface="Arial" pitchFamily="34" charset="0"/>
                          <a:cs typeface="Arial" pitchFamily="34" charset="0"/>
                        </a:rPr>
                        <a:t>iOS</a:t>
                      </a:r>
                      <a:endParaRPr lang="en-US" sz="1400" dirty="0">
                        <a:solidFill>
                          <a:schemeClr val="bg1"/>
                        </a:solidFill>
                        <a:latin typeface="Arial" pitchFamily="34" charset="0"/>
                        <a:cs typeface="Arial" pitchFamily="34" charset="0"/>
                      </a:endParaRPr>
                    </a:p>
                  </a:txBody>
                  <a:tcPr>
                    <a:solidFill>
                      <a:srgbClr val="002060"/>
                    </a:solidFill>
                  </a:tcPr>
                </a:tc>
              </a:tr>
              <a:tr h="328235">
                <a:tc>
                  <a:txBody>
                    <a:bodyPr/>
                    <a:lstStyle/>
                    <a:p>
                      <a:r>
                        <a:rPr lang="en-US" sz="1800" b="1" dirty="0" smtClean="0">
                          <a:latin typeface="Arial" pitchFamily="34" charset="0"/>
                          <a:cs typeface="Arial" pitchFamily="34" charset="0"/>
                        </a:rPr>
                        <a:t>License - Source</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Open Source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Close</a:t>
                      </a:r>
                      <a:r>
                        <a:rPr lang="en-US" sz="1600" baseline="0" dirty="0" smtClean="0">
                          <a:latin typeface="Arial" pitchFamily="34" charset="0"/>
                          <a:cs typeface="Arial" pitchFamily="34" charset="0"/>
                        </a:rPr>
                        <a:t> - Proprietary</a:t>
                      </a:r>
                      <a:endParaRPr lang="en-US" sz="1600" dirty="0">
                        <a:latin typeface="Arial" pitchFamily="34" charset="0"/>
                        <a:cs typeface="Arial" pitchFamily="34" charset="0"/>
                      </a:endParaRPr>
                    </a:p>
                  </a:txBody>
                  <a:tcPr>
                    <a:solidFill>
                      <a:schemeClr val="bg1">
                        <a:lumMod val="95000"/>
                      </a:schemeClr>
                    </a:solidFill>
                  </a:tcPr>
                </a:tc>
              </a:tr>
              <a:tr h="334279">
                <a:tc>
                  <a:txBody>
                    <a:bodyPr/>
                    <a:lstStyle/>
                    <a:p>
                      <a:r>
                        <a:rPr lang="en-US" sz="1800" b="1" dirty="0" smtClean="0">
                          <a:latin typeface="Arial" pitchFamily="34" charset="0"/>
                          <a:cs typeface="Arial" pitchFamily="34" charset="0"/>
                        </a:rPr>
                        <a:t>Company</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400" dirty="0" smtClean="0">
                          <a:latin typeface="Arial" pitchFamily="34" charset="0"/>
                          <a:cs typeface="Arial" pitchFamily="34" charset="0"/>
                        </a:rPr>
                        <a:t>Open Handset Alliance/Google</a:t>
                      </a:r>
                      <a:endParaRPr lang="en-US" sz="14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bg1">
                        <a:lumMod val="95000"/>
                      </a:schemeClr>
                    </a:solidFill>
                  </a:tcPr>
                </a:tc>
              </a:tr>
              <a:tr h="328235">
                <a:tc>
                  <a:txBody>
                    <a:bodyPr/>
                    <a:lstStyle/>
                    <a:p>
                      <a:r>
                        <a:rPr lang="en-US" sz="1800" b="1" dirty="0" smtClean="0">
                          <a:latin typeface="Arial" pitchFamily="34" charset="0"/>
                          <a:cs typeface="Arial" pitchFamily="34" charset="0"/>
                        </a:rPr>
                        <a:t>OS Platform</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Linux</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OS X – Unix (Darwin)</a:t>
                      </a:r>
                      <a:endParaRPr lang="en-US" sz="1600" dirty="0">
                        <a:latin typeface="Arial" pitchFamily="34" charset="0"/>
                        <a:cs typeface="Arial" pitchFamily="34" charset="0"/>
                      </a:endParaRPr>
                    </a:p>
                  </a:txBody>
                  <a:tcPr>
                    <a:solidFill>
                      <a:schemeClr val="bg1">
                        <a:lumMod val="95000"/>
                      </a:schemeClr>
                    </a:solidFill>
                  </a:tcPr>
                </a:tc>
              </a:tr>
              <a:tr h="574411">
                <a:tc>
                  <a:txBody>
                    <a:bodyPr/>
                    <a:lstStyle/>
                    <a:p>
                      <a:r>
                        <a:rPr lang="en-US" sz="1800" b="1" dirty="0" smtClean="0">
                          <a:latin typeface="Arial" pitchFamily="34" charset="0"/>
                          <a:cs typeface="Arial" pitchFamily="34" charset="0"/>
                        </a:rPr>
                        <a:t>Programming Language</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Java</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Objective</a:t>
                      </a:r>
                      <a:r>
                        <a:rPr lang="en-US" sz="1600" baseline="0" dirty="0" smtClean="0">
                          <a:latin typeface="Arial" pitchFamily="34" charset="0"/>
                          <a:cs typeface="Arial" pitchFamily="34" charset="0"/>
                        </a:rPr>
                        <a:t>-C</a:t>
                      </a:r>
                      <a:endParaRPr lang="en-US" sz="1600" dirty="0">
                        <a:latin typeface="Arial" pitchFamily="34" charset="0"/>
                        <a:cs typeface="Arial" pitchFamily="34" charset="0"/>
                      </a:endParaRPr>
                    </a:p>
                  </a:txBody>
                  <a:tcPr>
                    <a:solidFill>
                      <a:schemeClr val="bg1">
                        <a:lumMod val="95000"/>
                      </a:schemeClr>
                    </a:solidFill>
                  </a:tcPr>
                </a:tc>
              </a:tr>
              <a:tr h="328235">
                <a:tc>
                  <a:txBody>
                    <a:bodyPr/>
                    <a:lstStyle/>
                    <a:p>
                      <a:r>
                        <a:rPr lang="en-US" sz="1800" b="1" dirty="0" smtClean="0">
                          <a:latin typeface="Arial" pitchFamily="34" charset="0"/>
                          <a:cs typeface="Arial" pitchFamily="34" charset="0"/>
                        </a:rPr>
                        <a:t>Virtual Machine</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err="1" smtClean="0">
                          <a:latin typeface="Arial" pitchFamily="34" charset="0"/>
                          <a:cs typeface="Arial" pitchFamily="34" charset="0"/>
                        </a:rPr>
                        <a:t>Dalvik</a:t>
                      </a:r>
                      <a:r>
                        <a:rPr lang="en-US" sz="1600" dirty="0" smtClean="0">
                          <a:latin typeface="Arial" pitchFamily="34" charset="0"/>
                          <a:cs typeface="Arial" pitchFamily="34" charset="0"/>
                        </a:rPr>
                        <a:t> VM</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None</a:t>
                      </a:r>
                      <a:endParaRPr lang="en-US" sz="1600" dirty="0">
                        <a:latin typeface="Arial" pitchFamily="34" charset="0"/>
                        <a:cs typeface="Arial" pitchFamily="34" charset="0"/>
                      </a:endParaRPr>
                    </a:p>
                  </a:txBody>
                  <a:tcPr>
                    <a:solidFill>
                      <a:schemeClr val="bg1">
                        <a:lumMod val="95000"/>
                      </a:schemeClr>
                    </a:solidFill>
                  </a:tcPr>
                </a:tc>
              </a:tr>
              <a:tr h="519705">
                <a:tc>
                  <a:txBody>
                    <a:bodyPr/>
                    <a:lstStyle/>
                    <a:p>
                      <a:r>
                        <a:rPr lang="en-US" sz="1800" b="1" dirty="0" smtClean="0">
                          <a:latin typeface="Arial" pitchFamily="34" charset="0"/>
                          <a:cs typeface="Arial" pitchFamily="34" charset="0"/>
                        </a:rPr>
                        <a:t>Package Manager</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APK – Google Play/Play Store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iTunes (with </a:t>
                      </a:r>
                      <a:r>
                        <a:rPr lang="en-US" sz="1600" dirty="0" err="1" smtClean="0">
                          <a:latin typeface="Arial" pitchFamily="34" charset="0"/>
                          <a:cs typeface="Arial" pitchFamily="34" charset="0"/>
                        </a:rPr>
                        <a:t>iOS</a:t>
                      </a:r>
                      <a:r>
                        <a:rPr lang="en-US" sz="1600" dirty="0" smtClean="0">
                          <a:latin typeface="Arial" pitchFamily="34" charset="0"/>
                          <a:cs typeface="Arial" pitchFamily="34" charset="0"/>
                        </a:rPr>
                        <a:t> 6 – </a:t>
                      </a:r>
                      <a:r>
                        <a:rPr lang="en-US" sz="1600" dirty="0" err="1" smtClean="0">
                          <a:latin typeface="Arial" pitchFamily="34" charset="0"/>
                          <a:cs typeface="Arial" pitchFamily="34" charset="0"/>
                        </a:rPr>
                        <a:t>iStore</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a:txBody>
                  <a:tcPr>
                    <a:solidFill>
                      <a:schemeClr val="bg1">
                        <a:lumMod val="95000"/>
                      </a:schemeClr>
                    </a:solidFill>
                  </a:tcPr>
                </a:tc>
              </a:tr>
              <a:tr h="738528">
                <a:tc>
                  <a:txBody>
                    <a:bodyPr/>
                    <a:lstStyle/>
                    <a:p>
                      <a:r>
                        <a:rPr lang="en-US" sz="1800" b="1" dirty="0" smtClean="0">
                          <a:latin typeface="Arial" pitchFamily="34" charset="0"/>
                          <a:cs typeface="Arial" pitchFamily="34" charset="0"/>
                        </a:rPr>
                        <a:t>Carriers</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AT&amp;T,</a:t>
                      </a:r>
                      <a:r>
                        <a:rPr lang="en-US" sz="1600" baseline="0" dirty="0" smtClean="0">
                          <a:latin typeface="Arial" pitchFamily="34" charset="0"/>
                          <a:cs typeface="Arial" pitchFamily="34" charset="0"/>
                        </a:rPr>
                        <a:t> Verizon, T-Mobile, Sprint, </a:t>
                      </a:r>
                      <a:r>
                        <a:rPr lang="en-US" sz="1600" baseline="0" dirty="0" err="1" smtClean="0">
                          <a:latin typeface="Arial" pitchFamily="34" charset="0"/>
                          <a:cs typeface="Arial" pitchFamily="34" charset="0"/>
                        </a:rPr>
                        <a:t>MetroPCS</a:t>
                      </a:r>
                      <a:r>
                        <a:rPr lang="en-US" sz="1600" baseline="0" dirty="0" smtClean="0">
                          <a:latin typeface="Arial" pitchFamily="34" charset="0"/>
                          <a:cs typeface="Arial" pitchFamily="34" charset="0"/>
                        </a:rPr>
                        <a:t>, Virgin, 96% out of 369 US carriers</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Apple Store,</a:t>
                      </a:r>
                      <a:r>
                        <a:rPr lang="en-US" sz="1600" baseline="0" dirty="0" smtClean="0">
                          <a:latin typeface="Arial" pitchFamily="34" charset="0"/>
                          <a:cs typeface="Arial" pitchFamily="34" charset="0"/>
                        </a:rPr>
                        <a:t> AT&amp;T, Verizon, Sprint, Virgin Mobile, Cricket + 10 regional carriers</a:t>
                      </a:r>
                      <a:endParaRPr lang="en-US" sz="1600" dirty="0">
                        <a:latin typeface="Arial" pitchFamily="34" charset="0"/>
                        <a:cs typeface="Arial" pitchFamily="34" charset="0"/>
                      </a:endParaRPr>
                    </a:p>
                  </a:txBody>
                  <a:tcPr>
                    <a:solidFill>
                      <a:schemeClr val="bg1">
                        <a:lumMod val="95000"/>
                      </a:schemeClr>
                    </a:solidFill>
                  </a:tcPr>
                </a:tc>
              </a:tr>
              <a:tr h="328235">
                <a:tc>
                  <a:txBody>
                    <a:bodyPr/>
                    <a:lstStyle/>
                    <a:p>
                      <a:r>
                        <a:rPr lang="en-US" sz="1800" b="1" dirty="0" smtClean="0">
                          <a:latin typeface="Arial" pitchFamily="34" charset="0"/>
                          <a:cs typeface="Arial" pitchFamily="34" charset="0"/>
                        </a:rPr>
                        <a:t>Life Battery</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Moderate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Advance high</a:t>
                      </a:r>
                      <a:endParaRPr lang="en-US" sz="1600" dirty="0">
                        <a:latin typeface="Arial" pitchFamily="34" charset="0"/>
                        <a:cs typeface="Arial" pitchFamily="34" charset="0"/>
                      </a:endParaRPr>
                    </a:p>
                  </a:txBody>
                  <a:tcPr>
                    <a:solidFill>
                      <a:schemeClr val="bg1">
                        <a:lumMod val="95000"/>
                      </a:schemeClr>
                    </a:solidFill>
                  </a:tcPr>
                </a:tc>
              </a:tr>
              <a:tr h="1176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itchFamily="34" charset="0"/>
                          <a:cs typeface="Arial" pitchFamily="34" charset="0"/>
                        </a:rPr>
                        <a:t>Browser Engine</a:t>
                      </a:r>
                    </a:p>
                    <a:p>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itchFamily="34" charset="0"/>
                          <a:cs typeface="Arial" pitchFamily="34" charset="0"/>
                        </a:rPr>
                        <a:t>WebKit</a:t>
                      </a:r>
                      <a:r>
                        <a:rPr lang="en-US" sz="1600" dirty="0" smtClean="0">
                          <a:latin typeface="Arial" pitchFamily="34" charset="0"/>
                          <a:cs typeface="Arial" pitchFamily="34" charset="0"/>
                        </a:rPr>
                        <a:t>: Web, Opera Mini 7, Dolphin, </a:t>
                      </a:r>
                      <a:r>
                        <a:rPr lang="en-US" sz="1600" b="1" dirty="0" smtClean="0">
                          <a:solidFill>
                            <a:schemeClr val="accent1">
                              <a:lumMod val="75000"/>
                            </a:schemeClr>
                          </a:solidFill>
                          <a:latin typeface="Arial" pitchFamily="34" charset="0"/>
                          <a:cs typeface="Arial" pitchFamily="34" charset="0"/>
                        </a:rPr>
                        <a:t>Chrome</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itchFamily="34" charset="0"/>
                          <a:cs typeface="Arial" pitchFamily="34" charset="0"/>
                        </a:rPr>
                        <a:t>WebKit</a:t>
                      </a:r>
                      <a:r>
                        <a:rPr lang="en-US" sz="1600" dirty="0" smtClean="0">
                          <a:latin typeface="Arial" pitchFamily="34" charset="0"/>
                          <a:cs typeface="Arial" pitchFamily="34" charset="0"/>
                        </a:rPr>
                        <a:t>: Safari, Opera Mini 7,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Atomic Web, </a:t>
                      </a:r>
                      <a:r>
                        <a:rPr lang="en-US" sz="1600" b="1" dirty="0" smtClean="0">
                          <a:solidFill>
                            <a:schemeClr val="accent1">
                              <a:lumMod val="75000"/>
                            </a:schemeClr>
                          </a:solidFill>
                          <a:latin typeface="Arial" pitchFamily="34" charset="0"/>
                          <a:cs typeface="Arial" pitchFamily="34" charset="0"/>
                        </a:rPr>
                        <a:t>Chrome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a:txBody>
                  <a:tcPr>
                    <a:solidFill>
                      <a:schemeClr val="bg1">
                        <a:lumMod val="95000"/>
                      </a:schemeClr>
                    </a:solidFill>
                  </a:tcPr>
                </a:tc>
              </a:tr>
            </a:tbl>
          </a:graphicData>
        </a:graphic>
      </p:graphicFrame>
    </p:spTree>
    <p:extLst>
      <p:ext uri="{BB962C8B-B14F-4D97-AF65-F5344CB8AC3E}">
        <p14:creationId xmlns:p14="http://schemas.microsoft.com/office/powerpoint/2010/main" val="312827918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190500" y="304800"/>
            <a:ext cx="4267200" cy="7620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000" b="1" dirty="0" smtClean="0">
                <a:solidFill>
                  <a:schemeClr val="accent2">
                    <a:lumMod val="50000"/>
                  </a:schemeClr>
                </a:solidFill>
              </a:rPr>
              <a:t> </a:t>
            </a:r>
            <a:r>
              <a:rPr lang="en-US" sz="3600" b="1" dirty="0" smtClean="0">
                <a:solidFill>
                  <a:schemeClr val="accent2">
                    <a:lumMod val="50000"/>
                  </a:schemeClr>
                </a:solidFill>
              </a:rPr>
              <a:t>Mobile Ecosystem</a:t>
            </a:r>
            <a:endParaRPr lang="en-US" sz="3600" b="1" dirty="0">
              <a:solidFill>
                <a:schemeClr val="accent2">
                  <a:lumMod val="50000"/>
                </a:schemeClr>
              </a:solidFill>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2" cstate="print"/>
          <a:srcRect/>
          <a:stretch>
            <a:fillRect/>
          </a:stretch>
        </p:blipFill>
        <p:spPr bwMode="auto">
          <a:xfrm>
            <a:off x="228600" y="1752600"/>
            <a:ext cx="3886200" cy="3733799"/>
          </a:xfrm>
          <a:prstGeom prst="rect">
            <a:avLst/>
          </a:prstGeom>
          <a:noFill/>
        </p:spPr>
      </p:pic>
      <p:graphicFrame>
        <p:nvGraphicFramePr>
          <p:cNvPr id="20" name="Content Placeholder 19"/>
          <p:cNvGraphicFramePr>
            <a:graphicFrameLocks noGrp="1"/>
          </p:cNvGraphicFramePr>
          <p:nvPr>
            <p:ph sz="half" idx="2"/>
            <p:extLst>
              <p:ext uri="{D42A27DB-BD31-4B8C-83A1-F6EECF244321}">
                <p14:modId xmlns:p14="http://schemas.microsoft.com/office/powerpoint/2010/main" val="97311100"/>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a:xfrm>
            <a:off x="685800" y="6324600"/>
            <a:ext cx="34685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43</a:t>
            </a:fld>
            <a:endParaRPr lang="en-US" sz="1400" dirty="0">
              <a:solidFill>
                <a:schemeClr val="accent2">
                  <a:lumMod val="50000"/>
                </a:schemeClr>
              </a:solidFill>
            </a:endParaRPr>
          </a:p>
        </p:txBody>
      </p:sp>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3502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5791200" cy="74371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dirty="0" smtClean="0">
                <a:solidFill>
                  <a:schemeClr val="accent2">
                    <a:lumMod val="50000"/>
                  </a:schemeClr>
                </a:solidFill>
              </a:rPr>
              <a:t>Frameworks</a:t>
            </a:r>
            <a:endParaRPr lang="en-US" b="1" dirty="0">
              <a:solidFill>
                <a:schemeClr val="accent2">
                  <a:lumMod val="50000"/>
                </a:schemeClr>
              </a:solidFill>
            </a:endParaRPr>
          </a:p>
        </p:txBody>
      </p:sp>
      <p:sp>
        <p:nvSpPr>
          <p:cNvPr id="6" name="Rectangle 5"/>
          <p:cNvSpPr/>
          <p:nvPr/>
        </p:nvSpPr>
        <p:spPr>
          <a:xfrm>
            <a:off x="152400" y="6109950"/>
            <a:ext cx="7391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a:t>http://www.rhomobile.com/webinars-old/rhodes-testing-framework/</a:t>
            </a:r>
          </a:p>
        </p:txBody>
      </p:sp>
      <p:sp>
        <p:nvSpPr>
          <p:cNvPr id="7" name="Rectangle 6"/>
          <p:cNvSpPr/>
          <p:nvPr/>
        </p:nvSpPr>
        <p:spPr>
          <a:xfrm>
            <a:off x="228600" y="1371600"/>
            <a:ext cx="4114800"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Web development is about getting stuff done, not figuring out </a:t>
            </a:r>
            <a:r>
              <a:rPr lang="en-US" i="1" dirty="0"/>
              <a:t>how</a:t>
            </a:r>
            <a:r>
              <a:rPr lang="en-US" dirty="0"/>
              <a:t> to get it done. </a:t>
            </a:r>
            <a:endParaRPr lang="en-US" dirty="0" smtClean="0"/>
          </a:p>
          <a:p>
            <a:r>
              <a:rPr lang="en-US" b="1" dirty="0" smtClean="0"/>
              <a:t>Frameworks </a:t>
            </a:r>
            <a:r>
              <a:rPr lang="en-US" b="1" dirty="0"/>
              <a:t>and libraries help </a:t>
            </a:r>
            <a:r>
              <a:rPr lang="en-US" b="1" dirty="0" smtClean="0"/>
              <a:t>the </a:t>
            </a:r>
            <a:r>
              <a:rPr lang="en-US" b="1" dirty="0"/>
              <a:t>web </a:t>
            </a:r>
            <a:r>
              <a:rPr lang="en-US" b="1" dirty="0" smtClean="0"/>
              <a:t>developers </a:t>
            </a:r>
            <a:r>
              <a:rPr lang="en-US" b="1" dirty="0"/>
              <a:t>focus on creating rather than figuring stuff out.</a:t>
            </a:r>
            <a:r>
              <a:rPr lang="en-US" dirty="0"/>
              <a:t> </a:t>
            </a:r>
            <a:endParaRPr lang="en-US" dirty="0" smtClean="0"/>
          </a:p>
          <a:p>
            <a:r>
              <a:rPr lang="en-US" dirty="0" smtClean="0"/>
              <a:t>Rather </a:t>
            </a:r>
            <a:r>
              <a:rPr lang="en-US" dirty="0"/>
              <a:t>than reinventing the wheel, </a:t>
            </a:r>
            <a:r>
              <a:rPr lang="en-US" dirty="0" smtClean="0"/>
              <a:t>Developers can </a:t>
            </a:r>
            <a:r>
              <a:rPr lang="en-US" dirty="0"/>
              <a:t>use a framework or library to delegate brunt, non-creative and repetitive work, freeing up </a:t>
            </a:r>
            <a:r>
              <a:rPr lang="en-US" dirty="0" smtClean="0"/>
              <a:t>their time </a:t>
            </a:r>
            <a:r>
              <a:rPr lang="en-US" dirty="0"/>
              <a:t>and energy to create the actual website or </a:t>
            </a:r>
            <a:r>
              <a:rPr lang="en-US" dirty="0" smtClean="0"/>
              <a:t>application.</a:t>
            </a:r>
            <a:endParaRPr lang="en-US" dirty="0"/>
          </a:p>
        </p:txBody>
      </p:sp>
      <p:pic>
        <p:nvPicPr>
          <p:cNvPr id="1026" name="Picture 2" descr="http://cdn.wittysparks.com/wp-content/uploads/2012/11/JavaScript_Tools_Library_Framewor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362" y="1846659"/>
            <a:ext cx="4217670"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5443210"/>
            <a:ext cx="7391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a:t>http://speckyboy.com/2011/03/07/20-new-frameworks-for-web-and-mobile-app-developers/</a:t>
            </a:r>
          </a:p>
        </p:txBody>
      </p:sp>
      <p:sp>
        <p:nvSpPr>
          <p:cNvPr id="9" name="Footer Placeholder 8"/>
          <p:cNvSpPr>
            <a:spLocks noGrp="1"/>
          </p:cNvSpPr>
          <p:nvPr>
            <p:ph type="ftr" sz="quarter" idx="11"/>
          </p:nvPr>
        </p:nvSpPr>
        <p:spPr>
          <a:xfrm>
            <a:off x="685800" y="6394313"/>
            <a:ext cx="32004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44</a:t>
            </a:fld>
            <a:endParaRPr lang="en-US" sz="1400" dirty="0">
              <a:solidFill>
                <a:schemeClr val="accent2">
                  <a:lumMod val="50000"/>
                </a:schemeClr>
              </a:solidFill>
            </a:endParaRPr>
          </a:p>
        </p:txBody>
      </p:sp>
    </p:spTree>
    <p:extLst>
      <p:ext uri="{BB962C8B-B14F-4D97-AF65-F5344CB8AC3E}">
        <p14:creationId xmlns:p14="http://schemas.microsoft.com/office/powerpoint/2010/main" val="15260959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85800" y="6324600"/>
            <a:ext cx="22860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z="1400" smtClean="0">
                <a:solidFill>
                  <a:schemeClr val="accent2">
                    <a:lumMod val="50000"/>
                  </a:schemeClr>
                </a:solidFill>
              </a:rPr>
              <a:pPr/>
              <a:t>45</a:t>
            </a:fld>
            <a:endParaRPr lang="en-US" sz="1400" dirty="0">
              <a:solidFill>
                <a:schemeClr val="accent2">
                  <a:lumMod val="50000"/>
                </a:schemeClr>
              </a:solidFill>
            </a:endParaRPr>
          </a:p>
        </p:txBody>
      </p:sp>
      <p:sp>
        <p:nvSpPr>
          <p:cNvPr id="5" name="Rectangle 4"/>
          <p:cNvSpPr/>
          <p:nvPr/>
        </p:nvSpPr>
        <p:spPr>
          <a:xfrm>
            <a:off x="315036" y="4953000"/>
            <a:ext cx="8371764"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dirty="0" smtClean="0">
                <a:latin typeface="Arial" pitchFamily="34" charset="0"/>
                <a:cs typeface="Arial" pitchFamily="34" charset="0"/>
              </a:rPr>
              <a:t>It defines </a:t>
            </a:r>
            <a:r>
              <a:rPr lang="en-US" sz="1600" dirty="0">
                <a:latin typeface="Arial" pitchFamily="34" charset="0"/>
                <a:cs typeface="Arial" pitchFamily="34" charset="0"/>
              </a:rPr>
              <a:t>the underlying code structure of the application in advance. </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Developers </a:t>
            </a:r>
            <a:r>
              <a:rPr lang="en-US" sz="1600" dirty="0">
                <a:latin typeface="Arial" pitchFamily="34" charset="0"/>
                <a:cs typeface="Arial" pitchFamily="34" charset="0"/>
              </a:rPr>
              <a:t>usually use object-oriented programming techniques to implement frameworks such </a:t>
            </a:r>
            <a:r>
              <a:rPr lang="en-US" sz="1600" dirty="0" smtClean="0">
                <a:latin typeface="Arial" pitchFamily="34" charset="0"/>
                <a:cs typeface="Arial" pitchFamily="34" charset="0"/>
              </a:rPr>
              <a:t>ways that </a:t>
            </a:r>
            <a:r>
              <a:rPr lang="en-US" sz="1600" dirty="0">
                <a:latin typeface="Arial" pitchFamily="34" charset="0"/>
                <a:cs typeface="Arial" pitchFamily="34" charset="0"/>
              </a:rPr>
              <a:t>the unique parts of an application can simply inherit from pre-existing classes in the framework</a:t>
            </a:r>
          </a:p>
        </p:txBody>
      </p:sp>
      <p:pic>
        <p:nvPicPr>
          <p:cNvPr id="1030" name="Picture 6" descr="http://www.tss.qld.edu.au/Parents_and_Students/Prep/Curriculum/Images/Le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036" y="376226"/>
            <a:ext cx="8334233" cy="472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3112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89862" y="304800"/>
            <a:ext cx="4800600" cy="792162"/>
          </a:xfrm>
        </p:spPr>
        <p:style>
          <a:lnRef idx="1">
            <a:schemeClr val="accent6"/>
          </a:lnRef>
          <a:fillRef idx="2">
            <a:schemeClr val="accent6"/>
          </a:fillRef>
          <a:effectRef idx="1">
            <a:schemeClr val="accent6"/>
          </a:effectRef>
          <a:fontRef idx="minor">
            <a:schemeClr val="dk1"/>
          </a:fontRef>
        </p:style>
        <p:txBody>
          <a:bodyPr>
            <a:normAutofit fontScale="90000"/>
          </a:bodyPr>
          <a:lstStyle/>
          <a:p>
            <a:pPr eaLnBrk="1" fontAlgn="auto" hangingPunct="1">
              <a:spcAft>
                <a:spcPts val="0"/>
              </a:spcAft>
              <a:defRPr/>
            </a:pPr>
            <a:r>
              <a:rPr lang="en-US" sz="3200" dirty="0" smtClean="0"/>
              <a:t>   </a:t>
            </a:r>
            <a:r>
              <a:rPr lang="en-US" sz="3200" b="1" dirty="0" smtClean="0">
                <a:solidFill>
                  <a:schemeClr val="accent2">
                    <a:lumMod val="50000"/>
                  </a:schemeClr>
                </a:solidFill>
              </a:rPr>
              <a:t>Framework- definition</a:t>
            </a:r>
            <a:endParaRPr lang="en-US" sz="3200" b="1" dirty="0">
              <a:solidFill>
                <a:schemeClr val="accent2">
                  <a:lumMod val="50000"/>
                </a:schemeClr>
              </a:solidFill>
            </a:endParaRPr>
          </a:p>
        </p:txBody>
      </p:sp>
      <p:sp>
        <p:nvSpPr>
          <p:cNvPr id="2" name="Content Placeholder 1"/>
          <p:cNvSpPr>
            <a:spLocks noGrp="1"/>
          </p:cNvSpPr>
          <p:nvPr>
            <p:ph sz="half" idx="4294967295"/>
          </p:nvPr>
        </p:nvSpPr>
        <p:spPr>
          <a:xfrm>
            <a:off x="228600" y="152400"/>
            <a:ext cx="3733800" cy="64770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pPr marL="274320" indent="-274320" eaLnBrk="1" fontAlgn="auto" hangingPunct="1">
              <a:spcAft>
                <a:spcPts val="0"/>
              </a:spcAft>
              <a:buFont typeface="Wingdings 2"/>
              <a:buChar char=""/>
              <a:defRPr/>
            </a:pPr>
            <a:endParaRPr lang="en-US" sz="2600" b="1" i="1" dirty="0" smtClean="0">
              <a:latin typeface="Arial" pitchFamily="34" charset="0"/>
              <a:cs typeface="Arial" pitchFamily="34" charset="0"/>
            </a:endParaRPr>
          </a:p>
          <a:p>
            <a:pPr marL="274320" indent="-274320">
              <a:buFont typeface="Wingdings 2"/>
              <a:buChar char=""/>
              <a:defRPr/>
            </a:pPr>
            <a:r>
              <a:rPr lang="en-US" sz="2600" b="1" i="1" dirty="0" smtClean="0">
                <a:latin typeface="Arial" pitchFamily="34" charset="0"/>
                <a:cs typeface="Arial" pitchFamily="34" charset="0"/>
              </a:rPr>
              <a:t>A software framework </a:t>
            </a:r>
            <a:r>
              <a:rPr lang="en-US" sz="2000" dirty="0">
                <a:latin typeface="Arial" pitchFamily="34" charset="0"/>
                <a:cs typeface="Arial" pitchFamily="34" charset="0"/>
              </a:rPr>
              <a:t>is an </a:t>
            </a:r>
            <a:r>
              <a:rPr lang="en-US" sz="2000" b="1" dirty="0">
                <a:latin typeface="Arial" pitchFamily="34" charset="0"/>
                <a:cs typeface="Arial" pitchFamily="34" charset="0"/>
              </a:rPr>
              <a:t>abstraction in which software providing generic functionality can be selectively changed by additional user written code, thus providing application specific software</a:t>
            </a:r>
            <a:r>
              <a:rPr lang="en-US" sz="2000" dirty="0">
                <a:latin typeface="Arial" pitchFamily="34" charset="0"/>
                <a:cs typeface="Arial" pitchFamily="34" charset="0"/>
              </a:rPr>
              <a:t>. </a:t>
            </a:r>
            <a:endParaRPr lang="en-US" sz="2000" dirty="0" smtClean="0">
              <a:latin typeface="Arial" pitchFamily="34" charset="0"/>
              <a:cs typeface="Arial" pitchFamily="34" charset="0"/>
            </a:endParaRPr>
          </a:p>
          <a:p>
            <a:pPr marL="274320" indent="-274320">
              <a:buFont typeface="Wingdings 2"/>
              <a:buChar char=""/>
              <a:defRPr/>
            </a:pPr>
            <a:r>
              <a:rPr lang="en-US" sz="2000" dirty="0" smtClean="0">
                <a:latin typeface="Arial" pitchFamily="34" charset="0"/>
                <a:cs typeface="Arial" pitchFamily="34" charset="0"/>
              </a:rPr>
              <a:t>A </a:t>
            </a:r>
            <a:r>
              <a:rPr lang="en-US" sz="2000" dirty="0">
                <a:latin typeface="Arial" pitchFamily="34" charset="0"/>
                <a:cs typeface="Arial" pitchFamily="34" charset="0"/>
              </a:rPr>
              <a:t>software framework is a universal, reusable software platform used to develop applications, products and solutions. </a:t>
            </a:r>
            <a:endParaRPr lang="en-US" sz="2000" dirty="0" smtClean="0">
              <a:latin typeface="Arial" pitchFamily="34" charset="0"/>
              <a:cs typeface="Arial" pitchFamily="34" charset="0"/>
            </a:endParaRPr>
          </a:p>
          <a:p>
            <a:pPr marL="274320" indent="-274320">
              <a:buFont typeface="Wingdings 2"/>
              <a:buChar char=""/>
              <a:defRPr/>
            </a:pPr>
            <a:r>
              <a:rPr lang="en-US" sz="2000" dirty="0" smtClean="0">
                <a:latin typeface="Arial" pitchFamily="34" charset="0"/>
                <a:cs typeface="Arial" pitchFamily="34" charset="0"/>
              </a:rPr>
              <a:t>Software </a:t>
            </a:r>
            <a:r>
              <a:rPr lang="en-US" sz="2000" dirty="0">
                <a:latin typeface="Arial" pitchFamily="34" charset="0"/>
                <a:cs typeface="Arial" pitchFamily="34" charset="0"/>
              </a:rPr>
              <a:t>frameworks include support programs, compilers, code libraries, an application programming interface (API) and tool sets that bring together all the different components to enable development of a project or </a:t>
            </a:r>
            <a:r>
              <a:rPr lang="en-US" sz="2000" dirty="0" smtClean="0">
                <a:latin typeface="Arial" pitchFamily="34" charset="0"/>
                <a:cs typeface="Arial" pitchFamily="34" charset="0"/>
              </a:rPr>
              <a:t>solution</a:t>
            </a:r>
            <a:r>
              <a:rPr lang="en-US" sz="2600" dirty="0" smtClean="0">
                <a:latin typeface="Arial" pitchFamily="34" charset="0"/>
                <a:cs typeface="Arial" pitchFamily="34" charset="0"/>
              </a:rPr>
              <a:t>.</a:t>
            </a:r>
          </a:p>
          <a:p>
            <a:pPr marL="274320" indent="-274320" eaLnBrk="1" fontAlgn="auto" hangingPunct="1">
              <a:spcAft>
                <a:spcPts val="0"/>
              </a:spcAft>
              <a:buFont typeface="Wingdings 2"/>
              <a:buNone/>
              <a:defRPr/>
            </a:pPr>
            <a:r>
              <a:rPr lang="en-US" sz="2600" i="1" dirty="0" smtClean="0">
                <a:latin typeface="Arial" pitchFamily="34" charset="0"/>
                <a:cs typeface="Arial" pitchFamily="34" charset="0"/>
              </a:rPr>
              <a:t>For example:</a:t>
            </a:r>
          </a:p>
          <a:p>
            <a:pPr marL="530352" lvl="1" indent="-274320">
              <a:buFont typeface="Wingdings 2"/>
              <a:buChar char=""/>
              <a:defRPr/>
            </a:pPr>
            <a:r>
              <a:rPr lang="en-US" sz="2200" b="1" dirty="0" smtClean="0">
                <a:latin typeface="Arial" pitchFamily="34" charset="0"/>
                <a:cs typeface="Arial" pitchFamily="34" charset="0"/>
              </a:rPr>
              <a:t>Platform</a:t>
            </a:r>
            <a:r>
              <a:rPr lang="en-US" sz="2200" dirty="0" smtClean="0">
                <a:latin typeface="Arial" pitchFamily="34" charset="0"/>
                <a:cs typeface="Arial" pitchFamily="34" charset="0"/>
              </a:rPr>
              <a:t>: Windows CE; </a:t>
            </a:r>
          </a:p>
          <a:p>
            <a:pPr marL="530352" lvl="1" indent="-274320">
              <a:buFont typeface="Wingdings 2"/>
              <a:buChar char=""/>
              <a:defRPr/>
            </a:pPr>
            <a:r>
              <a:rPr lang="en-US" sz="2200" b="1" dirty="0" smtClean="0">
                <a:latin typeface="Arial" pitchFamily="34" charset="0"/>
                <a:cs typeface="Arial" pitchFamily="34" charset="0"/>
              </a:rPr>
              <a:t>OS: </a:t>
            </a:r>
            <a:r>
              <a:rPr lang="en-US" sz="2200" dirty="0" smtClean="0">
                <a:latin typeface="Arial" pitchFamily="34" charset="0"/>
                <a:cs typeface="Arial" pitchFamily="34" charset="0"/>
              </a:rPr>
              <a:t>Windows Phone; </a:t>
            </a:r>
          </a:p>
          <a:p>
            <a:pPr marL="530352" lvl="1" indent="-274320">
              <a:buFont typeface="Wingdings 2"/>
              <a:buChar char=""/>
              <a:defRPr/>
            </a:pPr>
            <a:r>
              <a:rPr lang="en-US" sz="2200" b="1" dirty="0" smtClean="0">
                <a:latin typeface="Arial" pitchFamily="34" charset="0"/>
                <a:cs typeface="Arial" pitchFamily="34" charset="0"/>
              </a:rPr>
              <a:t>Framework: </a:t>
            </a:r>
            <a:r>
              <a:rPr lang="en-US" sz="2200" dirty="0" smtClean="0">
                <a:latin typeface="Arial" pitchFamily="34" charset="0"/>
                <a:cs typeface="Arial" pitchFamily="34" charset="0"/>
              </a:rPr>
              <a:t>.NET</a:t>
            </a:r>
          </a:p>
          <a:p>
            <a:pPr marL="530352" lvl="1" indent="-274320">
              <a:buNone/>
              <a:defRPr/>
            </a:pPr>
            <a:endParaRPr lang="en-US" sz="2200" dirty="0" smtClean="0">
              <a:latin typeface="Arial" pitchFamily="34" charset="0"/>
              <a:cs typeface="Arial" pitchFamily="34" charset="0"/>
            </a:endParaRPr>
          </a:p>
          <a:p>
            <a:pPr marL="530352" lvl="1" indent="-274320">
              <a:buFont typeface="Wingdings 2"/>
              <a:buChar char=""/>
              <a:defRPr/>
            </a:pPr>
            <a:r>
              <a:rPr lang="en-US" sz="2200" b="1" dirty="0" smtClean="0">
                <a:latin typeface="Arial" pitchFamily="34" charset="0"/>
                <a:cs typeface="Arial" pitchFamily="34" charset="0"/>
              </a:rPr>
              <a:t>Platform</a:t>
            </a:r>
            <a:r>
              <a:rPr lang="en-US" sz="2200" dirty="0" smtClean="0">
                <a:latin typeface="Arial" pitchFamily="34" charset="0"/>
                <a:cs typeface="Arial" pitchFamily="34" charset="0"/>
              </a:rPr>
              <a:t>: OS X;</a:t>
            </a:r>
          </a:p>
          <a:p>
            <a:pPr marL="530352" lvl="1" indent="-274320">
              <a:buFont typeface="Wingdings 2"/>
              <a:buChar char=""/>
              <a:defRPr/>
            </a:pPr>
            <a:r>
              <a:rPr lang="en-US" sz="2200" dirty="0" smtClean="0">
                <a:latin typeface="Arial" pitchFamily="34" charset="0"/>
                <a:cs typeface="Arial" pitchFamily="34" charset="0"/>
              </a:rPr>
              <a:t> </a:t>
            </a:r>
            <a:r>
              <a:rPr lang="en-US" sz="2200" b="1" dirty="0" smtClean="0">
                <a:latin typeface="Arial" pitchFamily="34" charset="0"/>
                <a:cs typeface="Arial" pitchFamily="34" charset="0"/>
              </a:rPr>
              <a:t>OS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iOS</a:t>
            </a:r>
            <a:r>
              <a:rPr lang="en-US" sz="2200" dirty="0" smtClean="0">
                <a:latin typeface="Arial" pitchFamily="34" charset="0"/>
                <a:cs typeface="Arial" pitchFamily="34" charset="0"/>
              </a:rPr>
              <a:t>; </a:t>
            </a:r>
          </a:p>
          <a:p>
            <a:pPr marL="530352" lvl="1" indent="-274320">
              <a:buFont typeface="Wingdings 2"/>
              <a:buChar char=""/>
              <a:defRPr/>
            </a:pPr>
            <a:r>
              <a:rPr lang="en-US" sz="2200" b="1" dirty="0" smtClean="0">
                <a:latin typeface="Arial" pitchFamily="34" charset="0"/>
                <a:cs typeface="Arial" pitchFamily="34" charset="0"/>
              </a:rPr>
              <a:t>Framework</a:t>
            </a:r>
            <a:r>
              <a:rPr lang="en-US" sz="2200" dirty="0" smtClean="0">
                <a:latin typeface="Arial" pitchFamily="34" charset="0"/>
                <a:cs typeface="Arial" pitchFamily="34" charset="0"/>
              </a:rPr>
              <a:t>: Cocoa Touch</a:t>
            </a:r>
          </a:p>
          <a:p>
            <a:pPr marL="274320" indent="-274320" eaLnBrk="1" fontAlgn="auto" hangingPunct="1">
              <a:spcAft>
                <a:spcPts val="0"/>
              </a:spcAft>
              <a:buFont typeface="Wingdings 2"/>
              <a:buChar char=""/>
              <a:defRPr/>
            </a:pPr>
            <a:endParaRPr lang="en-US" dirty="0"/>
          </a:p>
        </p:txBody>
      </p:sp>
      <p:sp>
        <p:nvSpPr>
          <p:cNvPr id="4" name="Footer Placeholder 3"/>
          <p:cNvSpPr>
            <a:spLocks noGrp="1"/>
          </p:cNvSpPr>
          <p:nvPr>
            <p:ph type="ftr" sz="quarter" idx="11"/>
          </p:nvPr>
        </p:nvSpPr>
        <p:spPr>
          <a:xfrm>
            <a:off x="5257800" y="6408738"/>
            <a:ext cx="3276600" cy="365125"/>
          </a:xfrm>
        </p:spPr>
        <p:txBody>
          <a:bodyPr/>
          <a:lstStyle/>
          <a:p>
            <a:pPr>
              <a:defRPr/>
            </a:pPr>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23556" name="Slide Number Placeholder 4"/>
          <p:cNvSpPr>
            <a:spLocks noGrp="1"/>
          </p:cNvSpPr>
          <p:nvPr>
            <p:ph type="sldNum" sz="quarter" idx="12"/>
          </p:nvPr>
        </p:nvSpPr>
        <p:spPr bwMode="auto">
          <a:xfrm>
            <a:off x="8382000" y="64770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78390FB-DB11-4D4C-ADDB-7BCAC5370034}" type="slidenum">
              <a:rPr lang="en-US" smtClean="0">
                <a:solidFill>
                  <a:schemeClr val="accent2">
                    <a:lumMod val="50000"/>
                  </a:schemeClr>
                </a:solidFill>
              </a:rPr>
              <a:pPr fontAlgn="base">
                <a:spcBef>
                  <a:spcPct val="0"/>
                </a:spcBef>
                <a:spcAft>
                  <a:spcPct val="0"/>
                </a:spcAft>
                <a:defRPr/>
              </a:pPr>
              <a:t>46</a:t>
            </a:fld>
            <a:endParaRPr lang="en-US" dirty="0" smtClean="0">
              <a:solidFill>
                <a:schemeClr val="accent2">
                  <a:lumMod val="50000"/>
                </a:schemeClr>
              </a:solidFill>
            </a:endParaRPr>
          </a:p>
        </p:txBody>
      </p:sp>
      <p:sp>
        <p:nvSpPr>
          <p:cNvPr id="8" name="Rectangle 7"/>
          <p:cNvSpPr/>
          <p:nvPr/>
        </p:nvSpPr>
        <p:spPr>
          <a:xfrm>
            <a:off x="4419600" y="5486400"/>
            <a:ext cx="412865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t>http://en.wikipedia.org/wiki/Comparison_of_web_application_frameworks</a:t>
            </a:r>
            <a:endParaRPr lang="en-US" sz="1400" dirty="0"/>
          </a:p>
        </p:txBody>
      </p:sp>
      <p:pic>
        <p:nvPicPr>
          <p:cNvPr id="3074" name="Picture 2" descr="http://www.veriqual.com/wp-content/uploads/2012/07/framework-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7844" y="1377286"/>
            <a:ext cx="4673520" cy="357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636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3200" y="152400"/>
            <a:ext cx="3048000" cy="715962"/>
          </a:xfrm>
        </p:spPr>
        <p:style>
          <a:lnRef idx="1">
            <a:schemeClr val="accent6"/>
          </a:lnRef>
          <a:fillRef idx="2">
            <a:schemeClr val="accent6"/>
          </a:fillRef>
          <a:effectRef idx="1">
            <a:schemeClr val="accent6"/>
          </a:effectRef>
          <a:fontRef idx="minor">
            <a:schemeClr val="dk1"/>
          </a:fontRef>
        </p:style>
        <p:txBody>
          <a:bodyPr/>
          <a:lstStyle/>
          <a:p>
            <a:pPr eaLnBrk="1" fontAlgn="auto" hangingPunct="1">
              <a:spcAft>
                <a:spcPts val="0"/>
              </a:spcAft>
              <a:defRPr/>
            </a:pPr>
            <a:r>
              <a:rPr lang="en-US" sz="3200" b="1" dirty="0" smtClean="0">
                <a:solidFill>
                  <a:schemeClr val="accent2">
                    <a:lumMod val="50000"/>
                  </a:schemeClr>
                </a:solidFill>
                <a:latin typeface="Arial" pitchFamily="34" charset="0"/>
                <a:cs typeface="Arial" pitchFamily="34" charset="0"/>
              </a:rPr>
              <a:t>What is API?</a:t>
            </a:r>
            <a:endParaRPr lang="en-US" sz="3200" b="1" dirty="0">
              <a:solidFill>
                <a:schemeClr val="accent2">
                  <a:lumMod val="50000"/>
                </a:schemeClr>
              </a:solidFill>
              <a:latin typeface="Arial" pitchFamily="34" charset="0"/>
              <a:cs typeface="Arial" pitchFamily="34" charset="0"/>
            </a:endParaRPr>
          </a:p>
        </p:txBody>
      </p:sp>
      <p:sp>
        <p:nvSpPr>
          <p:cNvPr id="2" name="Content Placeholder 1"/>
          <p:cNvSpPr>
            <a:spLocks noGrp="1"/>
          </p:cNvSpPr>
          <p:nvPr>
            <p:ph sz="half" idx="4294967295"/>
          </p:nvPr>
        </p:nvSpPr>
        <p:spPr>
          <a:xfrm>
            <a:off x="304800" y="1219200"/>
            <a:ext cx="4038600" cy="3276600"/>
          </a:xfrm>
          <a:prstGeom prst="rect">
            <a:avLst/>
          </a:prstGeom>
        </p:spPr>
        <p:style>
          <a:lnRef idx="1">
            <a:schemeClr val="accent3"/>
          </a:lnRef>
          <a:fillRef idx="2">
            <a:schemeClr val="accent3"/>
          </a:fillRef>
          <a:effectRef idx="1">
            <a:schemeClr val="accent3"/>
          </a:effectRef>
          <a:fontRef idx="minor">
            <a:schemeClr val="dk1"/>
          </a:fontRef>
        </p:style>
        <p:txBody>
          <a:bodyPr>
            <a:normAutofit/>
          </a:bodyPr>
          <a:lstStyle/>
          <a:p>
            <a:pPr marL="274320" indent="-274320" eaLnBrk="1" fontAlgn="auto" hangingPunct="1">
              <a:spcAft>
                <a:spcPts val="0"/>
              </a:spcAft>
              <a:buFont typeface="Wingdings 2"/>
              <a:buChar char=""/>
              <a:defRPr/>
            </a:pPr>
            <a:endParaRPr lang="en-US" sz="1800"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1800" b="1" dirty="0" smtClean="0">
                <a:latin typeface="Arial" pitchFamily="34" charset="0"/>
                <a:cs typeface="Arial" pitchFamily="34" charset="0"/>
              </a:rPr>
              <a:t>An Application Programming interface </a:t>
            </a:r>
            <a:r>
              <a:rPr lang="en-US" sz="1800" dirty="0" smtClean="0">
                <a:latin typeface="Arial" pitchFamily="34" charset="0"/>
                <a:cs typeface="Arial" pitchFamily="34" charset="0"/>
              </a:rPr>
              <a:t>(API) is a set of functions, classes, libraries, or packages (a.k.a. frameworks) that allowing the programmer to access an application’s services by using  the programming languages.</a:t>
            </a:r>
          </a:p>
          <a:p>
            <a:pPr marL="274320" indent="-274320" eaLnBrk="1" fontAlgn="auto" hangingPunct="1">
              <a:spcAft>
                <a:spcPts val="0"/>
              </a:spcAft>
              <a:buFont typeface="Wingdings 2"/>
              <a:buChar char=""/>
              <a:defRPr/>
            </a:pPr>
            <a:r>
              <a:rPr lang="en-US" sz="1800" dirty="0" smtClean="0">
                <a:latin typeface="Arial" pitchFamily="34" charset="0"/>
                <a:cs typeface="Arial" pitchFamily="34" charset="0"/>
              </a:rPr>
              <a:t>An API may include specifications for routines, data structures, object classes, and variables.</a:t>
            </a:r>
          </a:p>
        </p:txBody>
      </p:sp>
      <p:sp>
        <p:nvSpPr>
          <p:cNvPr id="4" name="Footer Placeholder 3"/>
          <p:cNvSpPr>
            <a:spLocks noGrp="1"/>
          </p:cNvSpPr>
          <p:nvPr>
            <p:ph type="ftr" sz="quarter" idx="11"/>
          </p:nvPr>
        </p:nvSpPr>
        <p:spPr>
          <a:xfrm>
            <a:off x="5334000" y="6408738"/>
            <a:ext cx="3200400" cy="365125"/>
          </a:xfrm>
        </p:spPr>
        <p:txBody>
          <a:bodyPr/>
          <a:lstStyle/>
          <a:p>
            <a:pPr>
              <a:defRPr/>
            </a:pPr>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305800" y="6477000"/>
            <a:ext cx="588963" cy="228600"/>
          </a:xfrm>
        </p:spPr>
        <p:txBody>
          <a:bodyPr/>
          <a:lstStyle/>
          <a:p>
            <a:pPr>
              <a:defRPr/>
            </a:pPr>
            <a:fld id="{CB7C5C9F-C7C9-4215-986D-C0C52843536F}" type="slidenum">
              <a:rPr lang="en-US">
                <a:solidFill>
                  <a:schemeClr val="accent2">
                    <a:lumMod val="50000"/>
                  </a:schemeClr>
                </a:solidFill>
              </a:rPr>
              <a:pPr>
                <a:defRPr/>
              </a:pPr>
              <a:t>47</a:t>
            </a:fld>
            <a:endParaRPr lang="en-US" dirty="0">
              <a:solidFill>
                <a:schemeClr val="accent2">
                  <a:lumMod val="50000"/>
                </a:schemeClr>
              </a:solidFill>
            </a:endParaRPr>
          </a:p>
        </p:txBody>
      </p:sp>
      <p:sp>
        <p:nvSpPr>
          <p:cNvPr id="8" name="Rectangle 7"/>
          <p:cNvSpPr/>
          <p:nvPr/>
        </p:nvSpPr>
        <p:spPr>
          <a:xfrm>
            <a:off x="4538662" y="5715000"/>
            <a:ext cx="4343400" cy="685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b="1" dirty="0" smtClean="0">
                <a:solidFill>
                  <a:schemeClr val="accent2">
                    <a:lumMod val="50000"/>
                  </a:schemeClr>
                </a:solidFill>
              </a:rPr>
              <a:t>API examples: Google Maps, Twitter, </a:t>
            </a:r>
            <a:r>
              <a:rPr lang="en-US" b="1" dirty="0" err="1" smtClean="0">
                <a:solidFill>
                  <a:schemeClr val="accent2">
                    <a:lumMod val="50000"/>
                  </a:schemeClr>
                </a:solidFill>
              </a:rPr>
              <a:t>Instagram</a:t>
            </a:r>
            <a:endParaRPr lang="en-US" b="1" dirty="0">
              <a:solidFill>
                <a:schemeClr val="accent2">
                  <a:lumMod val="50000"/>
                </a:schemeClr>
              </a:solidFill>
            </a:endParaRPr>
          </a:p>
        </p:txBody>
      </p:sp>
      <p:pic>
        <p:nvPicPr>
          <p:cNvPr id="9" name="Picture 4" descr="http://geckoboard.wpengine.com/wp-content/themes/gecko/images/geckoboard-works-wit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9657" y="1066800"/>
            <a:ext cx="3971925"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4699337"/>
            <a:ext cx="3733800" cy="184665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Generally </a:t>
            </a:r>
            <a:r>
              <a:rPr lang="en-US" sz="1600" dirty="0">
                <a:latin typeface="Arial" pitchFamily="34" charset="0"/>
                <a:cs typeface="Arial" pitchFamily="34" charset="0"/>
              </a:rPr>
              <a:t>speaking, an application programming interface (API) is a specification of how some software components should interact with each other.</a:t>
            </a:r>
          </a:p>
          <a:p>
            <a:endParaRPr lang="en-US" dirty="0"/>
          </a:p>
        </p:txBody>
      </p:sp>
    </p:spTree>
    <p:extLst>
      <p:ext uri="{BB962C8B-B14F-4D97-AF65-F5344CB8AC3E}">
        <p14:creationId xmlns:p14="http://schemas.microsoft.com/office/powerpoint/2010/main" val="26261356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29200" y="1600200"/>
            <a:ext cx="39624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2057400" lvl="8">
              <a:defRPr/>
            </a:pPr>
            <a:r>
              <a:rPr lang="en-US" sz="1200" dirty="0" err="1"/>
              <a:t>iPhone</a:t>
            </a:r>
            <a:r>
              <a:rPr lang="en-US" sz="1200" dirty="0"/>
              <a:t> SDK:</a:t>
            </a:r>
          </a:p>
          <a:p>
            <a:pPr marL="2057400" lvl="8">
              <a:defRPr/>
            </a:pPr>
            <a:r>
              <a:rPr lang="en-US" sz="1200" dirty="0"/>
              <a:t>http://www.morgana.ca/freedev.html</a:t>
            </a:r>
          </a:p>
        </p:txBody>
      </p:sp>
      <p:sp>
        <p:nvSpPr>
          <p:cNvPr id="6" name="Title 5"/>
          <p:cNvSpPr>
            <a:spLocks noGrp="1"/>
          </p:cNvSpPr>
          <p:nvPr>
            <p:ph type="title"/>
          </p:nvPr>
        </p:nvSpPr>
        <p:spPr>
          <a:xfrm>
            <a:off x="457199" y="304800"/>
            <a:ext cx="5259387" cy="762000"/>
          </a:xfrm>
        </p:spPr>
        <p:style>
          <a:lnRef idx="1">
            <a:schemeClr val="accent6"/>
          </a:lnRef>
          <a:fillRef idx="2">
            <a:schemeClr val="accent6"/>
          </a:fillRef>
          <a:effectRef idx="1">
            <a:schemeClr val="accent6"/>
          </a:effectRef>
          <a:fontRef idx="minor">
            <a:schemeClr val="dk1"/>
          </a:fontRef>
        </p:style>
        <p:txBody>
          <a:bodyPr>
            <a:noAutofit/>
          </a:bodyPr>
          <a:lstStyle/>
          <a:p>
            <a:pPr eaLnBrk="1" fontAlgn="auto" hangingPunct="1">
              <a:spcAft>
                <a:spcPts val="0"/>
              </a:spcAft>
              <a:defRPr/>
            </a:pPr>
            <a:r>
              <a:rPr lang="en-US" sz="3200" b="1" dirty="0" smtClean="0">
                <a:solidFill>
                  <a:schemeClr val="accent2">
                    <a:lumMod val="50000"/>
                  </a:schemeClr>
                </a:solidFill>
              </a:rPr>
              <a:t>Term to know: SDK</a:t>
            </a:r>
            <a:endParaRPr lang="en-US" sz="3200" b="1" dirty="0">
              <a:solidFill>
                <a:schemeClr val="accent2">
                  <a:lumMod val="50000"/>
                </a:schemeClr>
              </a:solidFill>
            </a:endParaRPr>
          </a:p>
        </p:txBody>
      </p:sp>
      <p:sp>
        <p:nvSpPr>
          <p:cNvPr id="2" name="Content Placeholder 1"/>
          <p:cNvSpPr>
            <a:spLocks noGrp="1"/>
          </p:cNvSpPr>
          <p:nvPr>
            <p:ph sz="half" idx="4294967295"/>
          </p:nvPr>
        </p:nvSpPr>
        <p:spPr>
          <a:xfrm>
            <a:off x="457200" y="1143000"/>
            <a:ext cx="4038600" cy="4005262"/>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47500" lnSpcReduction="20000"/>
          </a:bodyPr>
          <a:lstStyle/>
          <a:p>
            <a:pPr marL="274320" indent="-274320" eaLnBrk="1" fontAlgn="auto" hangingPunct="1">
              <a:spcAft>
                <a:spcPts val="0"/>
              </a:spcAft>
              <a:buFont typeface="Wingdings 2"/>
              <a:buChar char=""/>
              <a:defRPr/>
            </a:pPr>
            <a:endParaRPr lang="en-US" b="1" i="1" dirty="0" smtClean="0"/>
          </a:p>
          <a:p>
            <a:pPr marL="274320" indent="-274320" eaLnBrk="1" fontAlgn="auto" hangingPunct="1">
              <a:spcAft>
                <a:spcPts val="0"/>
              </a:spcAft>
              <a:buFont typeface="Wingdings 2"/>
              <a:buChar char=""/>
              <a:defRPr/>
            </a:pPr>
            <a:r>
              <a:rPr lang="en-US" sz="3400" b="1" dirty="0" smtClean="0">
                <a:latin typeface="Arial" pitchFamily="34" charset="0"/>
                <a:cs typeface="Arial" pitchFamily="34" charset="0"/>
              </a:rPr>
              <a:t>Software Development Kit</a:t>
            </a:r>
            <a:r>
              <a:rPr lang="en-US" sz="3400" i="1" dirty="0" smtClean="0">
                <a:latin typeface="Arial" pitchFamily="34" charset="0"/>
                <a:cs typeface="Arial" pitchFamily="34" charset="0"/>
              </a:rPr>
              <a:t>,</a:t>
            </a:r>
            <a:r>
              <a:rPr lang="en-US" sz="3400" dirty="0">
                <a:latin typeface="Arial" pitchFamily="34" charset="0"/>
                <a:cs typeface="Arial" pitchFamily="34" charset="0"/>
              </a:rPr>
              <a:t> </a:t>
            </a:r>
            <a:r>
              <a:rPr lang="en-US" sz="3400" dirty="0" smtClean="0">
                <a:latin typeface="Arial" pitchFamily="34" charset="0"/>
                <a:cs typeface="Arial" pitchFamily="34" charset="0"/>
              </a:rPr>
              <a:t>is a </a:t>
            </a:r>
            <a:r>
              <a:rPr lang="en-US" sz="3400" dirty="0">
                <a:latin typeface="Arial" pitchFamily="34" charset="0"/>
                <a:cs typeface="Arial" pitchFamily="34" charset="0"/>
              </a:rPr>
              <a:t>programming package that enables a programmer to develop applications for a specific platform. </a:t>
            </a:r>
            <a:endParaRPr lang="en-US" sz="3400"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3400" dirty="0" smtClean="0">
                <a:latin typeface="Arial" pitchFamily="34" charset="0"/>
                <a:cs typeface="Arial" pitchFamily="34" charset="0"/>
              </a:rPr>
              <a:t>Typically </a:t>
            </a:r>
            <a:r>
              <a:rPr lang="en-US" sz="3400" dirty="0">
                <a:latin typeface="Arial" pitchFamily="34" charset="0"/>
                <a:cs typeface="Arial" pitchFamily="34" charset="0"/>
              </a:rPr>
              <a:t>an SDK includes one or more APIs, programming tools, and </a:t>
            </a:r>
            <a:r>
              <a:rPr lang="en-US" sz="3400" dirty="0" smtClean="0">
                <a:latin typeface="Arial" pitchFamily="34" charset="0"/>
                <a:cs typeface="Arial" pitchFamily="34" charset="0"/>
              </a:rPr>
              <a:t>documentation.</a:t>
            </a:r>
          </a:p>
          <a:p>
            <a:pPr marL="274320" indent="-274320">
              <a:buFont typeface="Wingdings 2"/>
              <a:buChar char=""/>
              <a:defRPr/>
            </a:pPr>
            <a:r>
              <a:rPr lang="en-US" sz="3400" dirty="0" smtClean="0">
                <a:latin typeface="Arial" pitchFamily="34" charset="0"/>
                <a:cs typeface="Arial" pitchFamily="34" charset="0"/>
              </a:rPr>
              <a:t>Common tools include debugging aids and other utilities often presented as a part of integrated development environment (IDE). </a:t>
            </a:r>
          </a:p>
          <a:p>
            <a:pPr marL="274320" indent="-274320">
              <a:buFont typeface="Wingdings 2"/>
              <a:buChar char=""/>
              <a:defRPr/>
            </a:pPr>
            <a:r>
              <a:rPr lang="en-US" sz="3400" dirty="0" smtClean="0">
                <a:latin typeface="Arial" pitchFamily="34" charset="0"/>
                <a:cs typeface="Arial" pitchFamily="34" charset="0"/>
              </a:rPr>
              <a:t>SDKs also frequently include sample code and supporting technical notes or other supporting documentation to help clarify points from the primary reference material.</a:t>
            </a:r>
          </a:p>
          <a:p>
            <a:pPr marL="274320" indent="-274320" eaLnBrk="1" fontAlgn="auto" hangingPunct="1">
              <a:spcAft>
                <a:spcPts val="0"/>
              </a:spcAft>
              <a:buFont typeface="Wingdings 2"/>
              <a:buChar char=""/>
              <a:defRPr/>
            </a:pPr>
            <a:endParaRPr lang="en-US" sz="3300" dirty="0"/>
          </a:p>
        </p:txBody>
      </p:sp>
      <p:sp>
        <p:nvSpPr>
          <p:cNvPr id="7" name="Content Placeholder 6"/>
          <p:cNvSpPr>
            <a:spLocks noGrp="1"/>
          </p:cNvSpPr>
          <p:nvPr>
            <p:ph sz="half" idx="2"/>
          </p:nvPr>
        </p:nvSpPr>
        <p:spPr>
          <a:xfrm>
            <a:off x="4178808" y="1600200"/>
            <a:ext cx="4507992" cy="4525963"/>
          </a:xfrm>
        </p:spPr>
        <p:txBody>
          <a:bodyPr>
            <a:normAutofit/>
          </a:bodyPr>
          <a:lstStyle/>
          <a:p>
            <a:pPr lvl="8" indent="0">
              <a:buFont typeface="Wingdings"/>
              <a:buNone/>
              <a:defRPr/>
            </a:pPr>
            <a:r>
              <a:rPr lang="en-US" sz="1200" dirty="0" smtClean="0">
                <a:solidFill>
                  <a:srgbClr val="7030A0"/>
                </a:solidFill>
              </a:rPr>
              <a:t>	</a:t>
            </a:r>
            <a:endParaRPr lang="en-US" dirty="0" smtClean="0"/>
          </a:p>
          <a:p>
            <a:pPr lvl="8">
              <a:buFont typeface="Wingdings"/>
              <a:buNone/>
              <a:defRPr/>
            </a:pPr>
            <a:endParaRPr lang="en-US" sz="1200" dirty="0" smtClean="0">
              <a:solidFill>
                <a:srgbClr val="7030A0"/>
              </a:solidFill>
            </a:endParaRPr>
          </a:p>
          <a:p>
            <a:pPr lvl="8">
              <a:buFont typeface="Wingdings"/>
              <a:buNone/>
              <a:defRPr/>
            </a:pPr>
            <a:endParaRPr lang="en-US" sz="1200" dirty="0">
              <a:solidFill>
                <a:srgbClr val="7030A0"/>
              </a:solidFill>
            </a:endParaRPr>
          </a:p>
        </p:txBody>
      </p:sp>
      <p:sp>
        <p:nvSpPr>
          <p:cNvPr id="40964" name="Footer Placeholder 3"/>
          <p:cNvSpPr>
            <a:spLocks noGrp="1"/>
          </p:cNvSpPr>
          <p:nvPr>
            <p:ph type="ftr" sz="quarter" idx="11"/>
          </p:nvPr>
        </p:nvSpPr>
        <p:spPr bwMode="auto">
          <a:xfrm>
            <a:off x="5105400" y="6408738"/>
            <a:ext cx="3276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smtClean="0">
                <a:solidFill>
                  <a:schemeClr val="accent2">
                    <a:lumMod val="50000"/>
                  </a:schemeClr>
                </a:solidFill>
              </a:rPr>
              <a:t>Copyright Ivette Doss 2013</a:t>
            </a:r>
            <a:endParaRPr lang="en-US" dirty="0" smtClean="0">
              <a:solidFill>
                <a:schemeClr val="accent2">
                  <a:lumMod val="50000"/>
                </a:schemeClr>
              </a:solidFill>
            </a:endParaRPr>
          </a:p>
        </p:txBody>
      </p:sp>
      <p:sp>
        <p:nvSpPr>
          <p:cNvPr id="40965" name="Slide Number Placeholder 4"/>
          <p:cNvSpPr>
            <a:spLocks noGrp="1"/>
          </p:cNvSpPr>
          <p:nvPr>
            <p:ph type="sldNum" sz="quarter" idx="12"/>
          </p:nvPr>
        </p:nvSpPr>
        <p:spPr bwMode="auto">
          <a:xfrm>
            <a:off x="8534400" y="6408738"/>
            <a:ext cx="4794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5F7CD758-84D7-4C78-AE83-6BAF3FA1AA4A}" type="slidenum">
              <a:rPr lang="en-US" smtClean="0">
                <a:solidFill>
                  <a:schemeClr val="accent2">
                    <a:lumMod val="50000"/>
                  </a:schemeClr>
                </a:solidFill>
              </a:rPr>
              <a:pPr fontAlgn="base">
                <a:spcBef>
                  <a:spcPct val="0"/>
                </a:spcBef>
                <a:spcAft>
                  <a:spcPct val="0"/>
                </a:spcAft>
                <a:defRPr/>
              </a:pPr>
              <a:t>48</a:t>
            </a:fld>
            <a:endParaRPr lang="en-US" dirty="0" smtClean="0">
              <a:solidFill>
                <a:schemeClr val="accent2">
                  <a:lumMod val="50000"/>
                </a:schemeClr>
              </a:solidFill>
            </a:endParaRPr>
          </a:p>
        </p:txBody>
      </p:sp>
      <p:pic>
        <p:nvPicPr>
          <p:cNvPr id="40968" name="Picture 2" descr="C:\Users\ivettedo\Pictures\PROJECT\product_sdk_overview_bg[1] (2).png"/>
          <p:cNvPicPr>
            <a:picLocks noChangeAspect="1" noChangeArrowheads="1"/>
          </p:cNvPicPr>
          <p:nvPr/>
        </p:nvPicPr>
        <p:blipFill>
          <a:blip r:embed="rId2" cstate="print"/>
          <a:srcRect/>
          <a:stretch>
            <a:fillRect/>
          </a:stretch>
        </p:blipFill>
        <p:spPr bwMode="auto">
          <a:xfrm>
            <a:off x="914400" y="4876800"/>
            <a:ext cx="3275013" cy="1696620"/>
          </a:xfrm>
          <a:prstGeom prst="rect">
            <a:avLst/>
          </a:prstGeom>
          <a:noFill/>
          <a:ln w="9525">
            <a:noFill/>
            <a:miter lim="800000"/>
            <a:headEnd/>
            <a:tailEnd/>
          </a:ln>
        </p:spPr>
      </p:pic>
      <p:pic>
        <p:nvPicPr>
          <p:cNvPr id="40969" name="Picture 3" descr="C:\Users\ivettedo\Pictures\PROJECT\iphone-sdk[1].jpg"/>
          <p:cNvPicPr>
            <a:picLocks noChangeAspect="1" noChangeArrowheads="1"/>
          </p:cNvPicPr>
          <p:nvPr/>
        </p:nvPicPr>
        <p:blipFill>
          <a:blip r:embed="rId3" cstate="print"/>
          <a:srcRect/>
          <a:stretch>
            <a:fillRect/>
          </a:stretch>
        </p:blipFill>
        <p:spPr bwMode="auto">
          <a:xfrm>
            <a:off x="4800600" y="1447800"/>
            <a:ext cx="1752600" cy="1022350"/>
          </a:xfrm>
          <a:prstGeom prst="rect">
            <a:avLst/>
          </a:prstGeom>
          <a:noFill/>
          <a:ln w="9525">
            <a:noFill/>
            <a:miter lim="800000"/>
            <a:headEnd/>
            <a:tailEnd/>
          </a:ln>
        </p:spPr>
      </p:pic>
      <p:pic>
        <p:nvPicPr>
          <p:cNvPr id="40970" name="Picture 4" descr="C:\Users\ivettedo\Pictures\PROJECT\windows-phone-sdk[1].gif"/>
          <p:cNvPicPr>
            <a:picLocks noChangeAspect="1" noChangeArrowheads="1"/>
          </p:cNvPicPr>
          <p:nvPr/>
        </p:nvPicPr>
        <p:blipFill>
          <a:blip r:embed="rId4" cstate="print"/>
          <a:srcRect/>
          <a:stretch>
            <a:fillRect/>
          </a:stretch>
        </p:blipFill>
        <p:spPr bwMode="auto">
          <a:xfrm>
            <a:off x="4800600" y="4267200"/>
            <a:ext cx="1831975" cy="914400"/>
          </a:xfrm>
          <a:prstGeom prst="rect">
            <a:avLst/>
          </a:prstGeom>
          <a:noFill/>
          <a:ln w="9525">
            <a:solidFill>
              <a:srgbClr val="7030A0"/>
            </a:solidFill>
            <a:miter lim="800000"/>
            <a:headEnd/>
            <a:tailEnd/>
          </a:ln>
        </p:spPr>
      </p:pic>
      <p:pic>
        <p:nvPicPr>
          <p:cNvPr id="40971" name="Picture 2" descr="C:\Users\IVA\Pictures\LOGOS\android2[1].png"/>
          <p:cNvPicPr>
            <a:picLocks noChangeAspect="1" noChangeArrowheads="1"/>
          </p:cNvPicPr>
          <p:nvPr/>
        </p:nvPicPr>
        <p:blipFill>
          <a:blip r:embed="rId5" cstate="print"/>
          <a:srcRect/>
          <a:stretch>
            <a:fillRect/>
          </a:stretch>
        </p:blipFill>
        <p:spPr bwMode="auto">
          <a:xfrm>
            <a:off x="4800600" y="2743200"/>
            <a:ext cx="1752600" cy="1227138"/>
          </a:xfrm>
          <a:prstGeom prst="rect">
            <a:avLst/>
          </a:prstGeom>
          <a:noFill/>
          <a:ln w="9525">
            <a:noFill/>
            <a:miter lim="800000"/>
            <a:headEnd/>
            <a:tailEnd/>
          </a:ln>
        </p:spPr>
      </p:pic>
      <p:sp>
        <p:nvSpPr>
          <p:cNvPr id="12" name="Rectangle 11"/>
          <p:cNvSpPr/>
          <p:nvPr/>
        </p:nvSpPr>
        <p:spPr>
          <a:xfrm>
            <a:off x="6629400" y="2895600"/>
            <a:ext cx="2362200" cy="8302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sz="1200" dirty="0">
                <a:solidFill>
                  <a:srgbClr val="7030A0"/>
                </a:solidFill>
              </a:rPr>
              <a:t>Android SDK:</a:t>
            </a:r>
          </a:p>
          <a:p>
            <a:pPr fontAlgn="auto">
              <a:spcBef>
                <a:spcPts val="0"/>
              </a:spcBef>
              <a:spcAft>
                <a:spcPts val="0"/>
              </a:spcAft>
              <a:defRPr/>
            </a:pPr>
            <a:r>
              <a:rPr lang="en-US" sz="1200" dirty="0">
                <a:solidFill>
                  <a:srgbClr val="7030A0"/>
                </a:solidFill>
              </a:rPr>
              <a:t>http://developer.android.com/training/basics/firstapp/index.html</a:t>
            </a:r>
          </a:p>
        </p:txBody>
      </p:sp>
      <p:sp>
        <p:nvSpPr>
          <p:cNvPr id="13" name="Rectangle 12"/>
          <p:cNvSpPr/>
          <p:nvPr/>
        </p:nvSpPr>
        <p:spPr>
          <a:xfrm>
            <a:off x="6705600" y="4343400"/>
            <a:ext cx="2133600" cy="10160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1200" dirty="0"/>
              <a:t>Windows Phone SDK:</a:t>
            </a:r>
          </a:p>
          <a:p>
            <a:pPr fontAlgn="auto">
              <a:spcBef>
                <a:spcPts val="0"/>
              </a:spcBef>
              <a:spcAft>
                <a:spcPts val="0"/>
              </a:spcAft>
              <a:defRPr/>
            </a:pPr>
            <a:r>
              <a:rPr lang="en-US" sz="1200" dirty="0"/>
              <a:t>http://msdn.microsoft.com/en-us/library/ff402523(v=vs.92).aspx</a:t>
            </a:r>
          </a:p>
        </p:txBody>
      </p:sp>
    </p:spTree>
    <p:extLst>
      <p:ext uri="{BB962C8B-B14F-4D97-AF65-F5344CB8AC3E}">
        <p14:creationId xmlns:p14="http://schemas.microsoft.com/office/powerpoint/2010/main" val="2045287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152400" y="457200"/>
            <a:ext cx="4267200" cy="7620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000" b="1" dirty="0" smtClean="0">
                <a:solidFill>
                  <a:schemeClr val="accent2">
                    <a:lumMod val="50000"/>
                  </a:schemeClr>
                </a:solidFill>
              </a:rPr>
              <a:t>Mobile Ecosystem</a:t>
            </a:r>
            <a:endParaRPr lang="en-US" sz="4000" b="1" dirty="0">
              <a:solidFill>
                <a:schemeClr val="accent2">
                  <a:lumMod val="50000"/>
                </a:schemeClr>
              </a:solidFill>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2" cstate="print"/>
          <a:srcRect/>
          <a:stretch>
            <a:fillRect/>
          </a:stretch>
        </p:blipFill>
        <p:spPr bwMode="auto">
          <a:xfrm>
            <a:off x="228600" y="1752600"/>
            <a:ext cx="3886200" cy="3733799"/>
          </a:xfrm>
          <a:prstGeom prst="rect">
            <a:avLst/>
          </a:prstGeom>
          <a:noFill/>
        </p:spPr>
      </p:pic>
      <p:graphicFrame>
        <p:nvGraphicFramePr>
          <p:cNvPr id="20" name="Content Placeholder 19"/>
          <p:cNvGraphicFramePr>
            <a:graphicFrameLocks noGrp="1"/>
          </p:cNvGraphicFramePr>
          <p:nvPr>
            <p:ph sz="half" idx="2"/>
            <p:extLst>
              <p:ext uri="{D42A27DB-BD31-4B8C-83A1-F6EECF244321}">
                <p14:modId xmlns:p14="http://schemas.microsoft.com/office/powerpoint/2010/main" val="3361805045"/>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a:xfrm>
            <a:off x="5410200" y="6407944"/>
            <a:ext cx="30480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2">
                    <a:lumMod val="50000"/>
                  </a:schemeClr>
                </a:solidFill>
              </a:rPr>
              <a:pPr/>
              <a:t>49</a:t>
            </a:fld>
            <a:endParaRPr lang="en-US" dirty="0">
              <a:solidFill>
                <a:schemeClr val="accent2">
                  <a:lumMod val="50000"/>
                </a:schemeClr>
              </a:solidFill>
            </a:endParaRPr>
          </a:p>
        </p:txBody>
      </p:sp>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68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style>
          <a:lnRef idx="1">
            <a:schemeClr val="accent3"/>
          </a:lnRef>
          <a:fillRef idx="2">
            <a:schemeClr val="accent3"/>
          </a:fillRef>
          <a:effectRef idx="1">
            <a:schemeClr val="accent3"/>
          </a:effectRef>
          <a:fontRef idx="minor">
            <a:schemeClr val="dk1"/>
          </a:fontRef>
        </p:style>
        <p:txBody>
          <a:bodyPr>
            <a:normAutofit fontScale="92500"/>
          </a:bodyPr>
          <a:lstStyle/>
          <a:p>
            <a:pPr lvl="0"/>
            <a:r>
              <a:rPr lang="en-US" b="1" dirty="0" smtClean="0">
                <a:solidFill>
                  <a:srgbClr val="0070C0"/>
                </a:solidFill>
              </a:rPr>
              <a:t>7. Practicum2 – Native Mobile Application: </a:t>
            </a:r>
            <a:r>
              <a:rPr lang="en-US" dirty="0" smtClean="0"/>
              <a:t>Introduction to Native Mobile Application – Industries and needs in Mobile Native application – specific of Native Mobile Application Testing – Interview Questions and Answers</a:t>
            </a:r>
          </a:p>
          <a:p>
            <a:r>
              <a:rPr lang="en-US" b="1" dirty="0" smtClean="0">
                <a:solidFill>
                  <a:srgbClr val="C00000"/>
                </a:solidFill>
              </a:rPr>
              <a:t>Homework:</a:t>
            </a:r>
            <a:r>
              <a:rPr lang="en-US" dirty="0" smtClean="0">
                <a:solidFill>
                  <a:srgbClr val="C00000"/>
                </a:solidFill>
              </a:rPr>
              <a:t> </a:t>
            </a:r>
            <a:r>
              <a:rPr lang="en-US" dirty="0" smtClean="0"/>
              <a:t>Write 30 Test Cases that will provide Full Test Coverage for the Mobile Native Application</a:t>
            </a:r>
          </a:p>
          <a:p>
            <a:r>
              <a:rPr lang="en-US" b="1" dirty="0" smtClean="0">
                <a:solidFill>
                  <a:srgbClr val="0070C0"/>
                </a:solidFill>
              </a:rPr>
              <a:t>8. Practicum3 </a:t>
            </a:r>
            <a:r>
              <a:rPr lang="en-US" dirty="0" smtClean="0"/>
              <a:t>– Hybrid Mobile Application: Introduction to Hybrid Mobile Application – Technical specifics and examples of Hybrid Mobile application – Testing Coverage for Hybrid Mobile Application – Intro to API Testing</a:t>
            </a:r>
          </a:p>
          <a:p>
            <a:r>
              <a:rPr lang="en-US" b="1" dirty="0" smtClean="0">
                <a:solidFill>
                  <a:srgbClr val="C00000"/>
                </a:solidFill>
              </a:rPr>
              <a:t>Homework: </a:t>
            </a:r>
            <a:r>
              <a:rPr lang="en-US" dirty="0" smtClean="0"/>
              <a:t>Write 50 Test Cases that will provide Full Test Coverage for the Mobile Native Application</a:t>
            </a:r>
          </a:p>
          <a:p>
            <a:r>
              <a:rPr lang="en-US" b="1" dirty="0" smtClean="0">
                <a:solidFill>
                  <a:srgbClr val="0070C0"/>
                </a:solidFill>
              </a:rPr>
              <a:t>9. Review of the Class and Practicum Objectives: </a:t>
            </a:r>
            <a:r>
              <a:rPr lang="en-US" dirty="0" smtClean="0"/>
              <a:t>Interview Questions and Answers</a:t>
            </a:r>
          </a:p>
          <a:p>
            <a:r>
              <a:rPr lang="en-US" b="1" dirty="0" smtClean="0">
                <a:solidFill>
                  <a:srgbClr val="C00000"/>
                </a:solidFill>
              </a:rPr>
              <a:t>Homework: </a:t>
            </a:r>
            <a:r>
              <a:rPr lang="en-US" dirty="0" smtClean="0"/>
              <a:t>FINAL EXAM</a:t>
            </a:r>
          </a:p>
          <a:p>
            <a:r>
              <a:rPr lang="en-US" b="1" dirty="0" smtClean="0">
                <a:solidFill>
                  <a:srgbClr val="0070C0"/>
                </a:solidFill>
              </a:rPr>
              <a:t>10. Final </a:t>
            </a:r>
            <a:r>
              <a:rPr lang="en-US" b="1" dirty="0">
                <a:solidFill>
                  <a:srgbClr val="0070C0"/>
                </a:solidFill>
              </a:rPr>
              <a:t>Exam </a:t>
            </a:r>
            <a:r>
              <a:rPr lang="en-US" dirty="0"/>
              <a:t>review and additional questions</a:t>
            </a:r>
          </a:p>
          <a:p>
            <a:endParaRPr lang="en-US" dirty="0" smtClean="0"/>
          </a:p>
          <a:p>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3730153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74638"/>
            <a:ext cx="6324600" cy="6397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accent2">
                    <a:lumMod val="50000"/>
                  </a:schemeClr>
                </a:solidFill>
                <a:latin typeface="Arial" pitchFamily="34" charset="0"/>
                <a:cs typeface="Arial" pitchFamily="34" charset="0"/>
              </a:rPr>
              <a:t>What is a Mobile application?</a:t>
            </a:r>
            <a:endParaRPr lang="en-US" sz="3200" b="1" dirty="0">
              <a:solidFill>
                <a:schemeClr val="accent2">
                  <a:lumMod val="50000"/>
                </a:schemeClr>
              </a:solidFill>
            </a:endParaRPr>
          </a:p>
        </p:txBody>
      </p:sp>
      <p:sp>
        <p:nvSpPr>
          <p:cNvPr id="7" name="Content Placeholder 6"/>
          <p:cNvSpPr>
            <a:spLocks noGrp="1"/>
          </p:cNvSpPr>
          <p:nvPr>
            <p:ph sz="half" idx="4294967295"/>
          </p:nvPr>
        </p:nvSpPr>
        <p:spPr>
          <a:xfrm>
            <a:off x="228600" y="1371600"/>
            <a:ext cx="3977640" cy="4800600"/>
          </a:xfrm>
          <a:prstGeom prst="rect">
            <a:avLst/>
          </a:prstGeom>
        </p:spPr>
        <p:style>
          <a:lnRef idx="1">
            <a:schemeClr val="accent3"/>
          </a:lnRef>
          <a:fillRef idx="2">
            <a:schemeClr val="accent3"/>
          </a:fillRef>
          <a:effectRef idx="1">
            <a:schemeClr val="accent3"/>
          </a:effectRef>
          <a:fontRef idx="minor">
            <a:schemeClr val="dk1"/>
          </a:fontRef>
        </p:style>
        <p:txBody>
          <a:bodyPr>
            <a:normAutofit/>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A Mobile app is a software that runs </a:t>
            </a:r>
            <a:r>
              <a:rPr lang="en-US" sz="1800" dirty="0" smtClean="0">
                <a:latin typeface="Arial" pitchFamily="34" charset="0"/>
                <a:cs typeface="Arial" pitchFamily="34" charset="0"/>
              </a:rPr>
              <a:t>on a handheld device, which can connect to Wi-Fi or wireless carrier networks and has an OS to support standalone software.</a:t>
            </a:r>
          </a:p>
          <a:p>
            <a:r>
              <a:rPr lang="en-US" sz="1800" dirty="0" smtClean="0">
                <a:latin typeface="Arial" pitchFamily="34" charset="0"/>
                <a:cs typeface="Arial" pitchFamily="34" charset="0"/>
              </a:rPr>
              <a:t>Mobile Apps were originally intended for productivity: </a:t>
            </a:r>
            <a:r>
              <a:rPr lang="en-US" sz="1800" b="1" dirty="0" smtClean="0">
                <a:latin typeface="Arial" pitchFamily="34" charset="0"/>
                <a:cs typeface="Arial" pitchFamily="34" charset="0"/>
              </a:rPr>
              <a:t>email, calendar and contact databases</a:t>
            </a:r>
            <a:r>
              <a:rPr lang="en-US" sz="1800" dirty="0" smtClean="0">
                <a:latin typeface="Arial" pitchFamily="34" charset="0"/>
                <a:cs typeface="Arial" pitchFamily="34" charset="0"/>
              </a:rPr>
              <a:t>, but public demand caused rapid expansion into other areas such as mobile games, location-based services, banking, order-tracking, and ticket purchases.</a:t>
            </a:r>
          </a:p>
          <a:p>
            <a:endParaRPr lang="en-US" dirty="0"/>
          </a:p>
        </p:txBody>
      </p:sp>
      <p:pic>
        <p:nvPicPr>
          <p:cNvPr id="3074" name="Picture 2" descr="C:\Users\IVA\Pictures\MOBILE TESTING\application-development[2].jpg"/>
          <p:cNvPicPr>
            <a:picLocks noGrp="1" noChangeAspect="1" noChangeArrowheads="1"/>
          </p:cNvPicPr>
          <p:nvPr>
            <p:ph sz="half" idx="2"/>
          </p:nvPr>
        </p:nvPicPr>
        <p:blipFill>
          <a:blip r:embed="rId2" cstate="print"/>
          <a:srcRect/>
          <a:stretch>
            <a:fillRect/>
          </a:stretch>
        </p:blipFill>
        <p:spPr bwMode="auto">
          <a:xfrm>
            <a:off x="4343400" y="2133600"/>
            <a:ext cx="4572000" cy="2819400"/>
          </a:xfrm>
          <a:prstGeom prst="rect">
            <a:avLst/>
          </a:prstGeom>
          <a:noFill/>
        </p:spPr>
      </p:pic>
      <p:sp>
        <p:nvSpPr>
          <p:cNvPr id="3" name="Footer Placeholder 2"/>
          <p:cNvSpPr>
            <a:spLocks noGrp="1"/>
          </p:cNvSpPr>
          <p:nvPr>
            <p:ph type="ftr" sz="quarter" idx="11"/>
          </p:nvPr>
        </p:nvSpPr>
        <p:spPr>
          <a:xfrm>
            <a:off x="4648200" y="6172200"/>
            <a:ext cx="3429000" cy="457200"/>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a:xfrm>
            <a:off x="8382000" y="6248400"/>
            <a:ext cx="518160" cy="381000"/>
          </a:xfrm>
        </p:spPr>
        <p:txBody>
          <a:bodyPr/>
          <a:lstStyle/>
          <a:p>
            <a:fld id="{B6F15528-21DE-4FAA-801E-634DDDAF4B2B}" type="slidenum">
              <a:rPr lang="en-US" smtClean="0">
                <a:solidFill>
                  <a:schemeClr val="accent2">
                    <a:lumMod val="50000"/>
                  </a:schemeClr>
                </a:solidFill>
              </a:rPr>
              <a:pPr/>
              <a:t>50</a:t>
            </a:fld>
            <a:endParaRPr lang="en-US" dirty="0">
              <a:solidFill>
                <a:schemeClr val="accent2">
                  <a:lumMod val="50000"/>
                </a:schemeClr>
              </a:solidFill>
            </a:endParaRPr>
          </a:p>
        </p:txBody>
      </p:sp>
    </p:spTree>
    <p:extLst>
      <p:ext uri="{BB962C8B-B14F-4D97-AF65-F5344CB8AC3E}">
        <p14:creationId xmlns:p14="http://schemas.microsoft.com/office/powerpoint/2010/main" val="19499514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Users\IVA\Pictures\MOBILE TESTING\11831498-native-application-development-india[1].jpg"/>
          <p:cNvPicPr>
            <a:picLocks noChangeAspect="1" noChangeArrowheads="1"/>
          </p:cNvPicPr>
          <p:nvPr/>
        </p:nvPicPr>
        <p:blipFill>
          <a:blip r:embed="rId2" cstate="print"/>
          <a:srcRect/>
          <a:stretch>
            <a:fillRect/>
          </a:stretch>
        </p:blipFill>
        <p:spPr bwMode="auto">
          <a:xfrm>
            <a:off x="381000" y="1600200"/>
            <a:ext cx="3200400" cy="4010501"/>
          </a:xfrm>
          <a:prstGeom prst="rect">
            <a:avLst/>
          </a:prstGeom>
          <a:noFill/>
        </p:spPr>
      </p:pic>
      <p:sp>
        <p:nvSpPr>
          <p:cNvPr id="6" name="Title 5"/>
          <p:cNvSpPr>
            <a:spLocks noGrp="1"/>
          </p:cNvSpPr>
          <p:nvPr>
            <p:ph type="title"/>
          </p:nvPr>
        </p:nvSpPr>
        <p:spPr>
          <a:xfrm>
            <a:off x="304800" y="228600"/>
            <a:ext cx="76200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accent2">
                    <a:lumMod val="50000"/>
                  </a:schemeClr>
                </a:solidFill>
                <a:latin typeface="Arial" pitchFamily="34" charset="0"/>
                <a:cs typeface="Arial" pitchFamily="34" charset="0"/>
              </a:rPr>
              <a:t>What is a Native Mobile Application? </a:t>
            </a:r>
            <a:endParaRPr lang="en-US" sz="3200" b="1" dirty="0">
              <a:solidFill>
                <a:schemeClr val="accent2">
                  <a:lumMod val="50000"/>
                </a:schemeClr>
              </a:solidFill>
            </a:endParaRPr>
          </a:p>
        </p:txBody>
      </p:sp>
      <p:sp>
        <p:nvSpPr>
          <p:cNvPr id="11" name="Content Placeholder 2"/>
          <p:cNvSpPr>
            <a:spLocks noGrp="1"/>
          </p:cNvSpPr>
          <p:nvPr>
            <p:ph sz="half" idx="4294967295"/>
          </p:nvPr>
        </p:nvSpPr>
        <p:spPr>
          <a:xfrm>
            <a:off x="4038600" y="1371600"/>
            <a:ext cx="4724400" cy="17526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pPr>
              <a:buNone/>
            </a:pPr>
            <a:endParaRPr lang="en-US" b="1" dirty="0" smtClean="0"/>
          </a:p>
          <a:p>
            <a:r>
              <a:rPr lang="en-US" sz="2300" b="1" dirty="0" smtClean="0">
                <a:latin typeface="Arial" pitchFamily="34" charset="0"/>
                <a:cs typeface="Arial" pitchFamily="34" charset="0"/>
              </a:rPr>
              <a:t>Native app</a:t>
            </a:r>
            <a:r>
              <a:rPr lang="en-US" sz="2300" dirty="0" smtClean="0">
                <a:latin typeface="Arial" pitchFamily="34" charset="0"/>
                <a:cs typeface="Arial" pitchFamily="34" charset="0"/>
              </a:rPr>
              <a:t> is the one that is specifically designed to run on a device’s operating system and machine firmware, and typically needs to be adapted for different devices.</a:t>
            </a:r>
          </a:p>
          <a:p>
            <a:endParaRPr lang="en-US" dirty="0"/>
          </a:p>
        </p:txBody>
      </p:sp>
      <p:sp>
        <p:nvSpPr>
          <p:cNvPr id="10" name="Content Placeholder 9"/>
          <p:cNvSpPr>
            <a:spLocks noGrp="1"/>
          </p:cNvSpPr>
          <p:nvPr>
            <p:ph sz="half" idx="2"/>
          </p:nvPr>
        </p:nvSpPr>
        <p:spPr>
          <a:xfrm>
            <a:off x="4038600" y="3276600"/>
            <a:ext cx="4724400" cy="3048000"/>
          </a:xfr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endParaRPr lang="en-US" sz="2300" b="1" dirty="0" smtClean="0">
              <a:latin typeface="Arial" pitchFamily="34" charset="0"/>
              <a:cs typeface="Arial" pitchFamily="34" charset="0"/>
            </a:endParaRPr>
          </a:p>
          <a:p>
            <a:r>
              <a:rPr lang="en-US" sz="2300" b="1" dirty="0" smtClean="0">
                <a:latin typeface="Arial" pitchFamily="34" charset="0"/>
                <a:cs typeface="Arial" pitchFamily="34" charset="0"/>
              </a:rPr>
              <a:t>Native apps </a:t>
            </a:r>
            <a:r>
              <a:rPr lang="en-US" sz="2300" dirty="0" smtClean="0">
                <a:latin typeface="Arial" pitchFamily="34" charset="0"/>
                <a:cs typeface="Arial" pitchFamily="34" charset="0"/>
              </a:rPr>
              <a:t>are built for a specific SDK platform, tools and languages, typically provided by the platform vendor (e.g. </a:t>
            </a:r>
            <a:r>
              <a:rPr lang="en-US" sz="2300" dirty="0" err="1" smtClean="0">
                <a:latin typeface="Arial" pitchFamily="34" charset="0"/>
                <a:cs typeface="Arial" pitchFamily="34" charset="0"/>
              </a:rPr>
              <a:t>xCode</a:t>
            </a:r>
            <a:r>
              <a:rPr lang="en-US" sz="2300" dirty="0" smtClean="0">
                <a:latin typeface="Arial" pitchFamily="34" charset="0"/>
                <a:cs typeface="Arial" pitchFamily="34" charset="0"/>
              </a:rPr>
              <a:t>/Objective-C for </a:t>
            </a:r>
            <a:r>
              <a:rPr lang="en-US" sz="2300" dirty="0" err="1" smtClean="0">
                <a:latin typeface="Arial" pitchFamily="34" charset="0"/>
                <a:cs typeface="Arial" pitchFamily="34" charset="0"/>
              </a:rPr>
              <a:t>iOS</a:t>
            </a:r>
            <a:r>
              <a:rPr lang="en-US" sz="2300" dirty="0" smtClean="0">
                <a:latin typeface="Arial" pitchFamily="34" charset="0"/>
                <a:cs typeface="Arial" pitchFamily="34" charset="0"/>
              </a:rPr>
              <a:t>, Eclipse/Java for Android, Visual Studio/C# for Windows Phone). </a:t>
            </a:r>
          </a:p>
          <a:p>
            <a:r>
              <a:rPr lang="en-US" sz="2300" dirty="0" smtClean="0">
                <a:latin typeface="Arial" pitchFamily="34" charset="0"/>
                <a:cs typeface="Arial" pitchFamily="34" charset="0"/>
              </a:rPr>
              <a:t>That means you must duplicate them using the appropriate programming language in order to target another mobile platform. </a:t>
            </a:r>
          </a:p>
          <a:p>
            <a:r>
              <a:rPr lang="en-US" sz="2300" b="1" dirty="0" smtClean="0">
                <a:latin typeface="Arial" pitchFamily="34" charset="0"/>
                <a:cs typeface="Arial" pitchFamily="34" charset="0"/>
              </a:rPr>
              <a:t>Nearly all games are native apps.</a:t>
            </a:r>
            <a:endParaRPr lang="en-US" sz="2300" b="1" dirty="0">
              <a:latin typeface="Arial" pitchFamily="34" charset="0"/>
              <a:cs typeface="Arial" pitchFamily="34" charset="0"/>
            </a:endParaRPr>
          </a:p>
        </p:txBody>
      </p:sp>
      <p:sp>
        <p:nvSpPr>
          <p:cNvPr id="4" name="Footer Placeholder 3"/>
          <p:cNvSpPr>
            <a:spLocks noGrp="1"/>
          </p:cNvSpPr>
          <p:nvPr>
            <p:ph type="ftr" sz="quarter" idx="11"/>
          </p:nvPr>
        </p:nvSpPr>
        <p:spPr>
          <a:xfrm>
            <a:off x="762000" y="6324600"/>
            <a:ext cx="31242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65368" y="6324600"/>
            <a:ext cx="478632" cy="365125"/>
          </a:xfrm>
        </p:spPr>
        <p:txBody>
          <a:bodyPr/>
          <a:lstStyle/>
          <a:p>
            <a:fld id="{B6F15528-21DE-4FAA-801E-634DDDAF4B2B}" type="slidenum">
              <a:rPr lang="en-US" sz="1400" smtClean="0">
                <a:solidFill>
                  <a:schemeClr val="accent2">
                    <a:lumMod val="50000"/>
                  </a:schemeClr>
                </a:solidFill>
              </a:rPr>
              <a:pPr/>
              <a:t>51</a:t>
            </a:fld>
            <a:endParaRPr lang="en-US" sz="1400" dirty="0">
              <a:solidFill>
                <a:schemeClr val="accent2">
                  <a:lumMod val="50000"/>
                </a:schemeClr>
              </a:solidFill>
            </a:endParaRPr>
          </a:p>
        </p:txBody>
      </p:sp>
    </p:spTree>
    <p:extLst>
      <p:ext uri="{BB962C8B-B14F-4D97-AF65-F5344CB8AC3E}">
        <p14:creationId xmlns:p14="http://schemas.microsoft.com/office/powerpoint/2010/main" val="31975203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274638"/>
            <a:ext cx="7086600" cy="639762"/>
          </a:xfrm>
        </p:spPr>
        <p:style>
          <a:lnRef idx="1">
            <a:schemeClr val="accent6"/>
          </a:lnRef>
          <a:fillRef idx="2">
            <a:schemeClr val="accent6"/>
          </a:fillRef>
          <a:effectRef idx="1">
            <a:schemeClr val="accent6"/>
          </a:effectRef>
          <a:fontRef idx="minor">
            <a:schemeClr val="dk1"/>
          </a:fontRef>
        </p:style>
        <p:txBody>
          <a:bodyPr>
            <a:normAutofit fontScale="90000"/>
          </a:bodyPr>
          <a:lstStyle/>
          <a:p>
            <a:pPr lvl="0"/>
            <a:r>
              <a:rPr lang="en-US" sz="3200" b="1" dirty="0" smtClean="0">
                <a:solidFill>
                  <a:schemeClr val="accent2">
                    <a:lumMod val="50000"/>
                  </a:schemeClr>
                </a:solidFill>
                <a:latin typeface="Arial" pitchFamily="34" charset="0"/>
                <a:cs typeface="Arial" pitchFamily="34" charset="0"/>
              </a:rPr>
              <a:t>What is a Mobile Web Application?</a:t>
            </a:r>
            <a:endParaRPr lang="en-US" sz="3200" b="1" dirty="0">
              <a:solidFill>
                <a:schemeClr val="accent2">
                  <a:lumMod val="50000"/>
                </a:schemeClr>
              </a:solidFill>
            </a:endParaRPr>
          </a:p>
        </p:txBody>
      </p:sp>
      <p:pic>
        <p:nvPicPr>
          <p:cNvPr id="2050" name="Picture 2" descr="C:\Users\IVA\Pictures\MOBILE TESTING\Website-Program-Design[1].jpg"/>
          <p:cNvPicPr>
            <a:picLocks noGrp="1" noChangeAspect="1" noChangeArrowheads="1"/>
          </p:cNvPicPr>
          <p:nvPr>
            <p:ph sz="half" idx="4294967295"/>
          </p:nvPr>
        </p:nvPicPr>
        <p:blipFill>
          <a:blip r:embed="rId2" cstate="print"/>
          <a:srcRect/>
          <a:stretch>
            <a:fillRect/>
          </a:stretch>
        </p:blipFill>
        <p:spPr bwMode="auto">
          <a:xfrm>
            <a:off x="342900" y="1371600"/>
            <a:ext cx="4495800" cy="3716332"/>
          </a:xfrm>
          <a:prstGeom prst="rect">
            <a:avLst/>
          </a:prstGeom>
          <a:noFill/>
        </p:spPr>
      </p:pic>
      <p:sp>
        <p:nvSpPr>
          <p:cNvPr id="8" name="Content Placeholder 7"/>
          <p:cNvSpPr>
            <a:spLocks noGrp="1"/>
          </p:cNvSpPr>
          <p:nvPr>
            <p:ph sz="half" idx="2"/>
          </p:nvPr>
        </p:nvSpPr>
        <p:spPr>
          <a:xfrm>
            <a:off x="5105400" y="1981200"/>
            <a:ext cx="3749040" cy="2590800"/>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A Web app</a:t>
            </a:r>
            <a:r>
              <a:rPr lang="en-US" sz="1800" dirty="0" smtClean="0">
                <a:latin typeface="Arial" pitchFamily="34" charset="0"/>
                <a:cs typeface="Arial" pitchFamily="34" charset="0"/>
              </a:rPr>
              <a:t>, or Browser application, is the Internet-enabled apps that have specific functionality for mobile devices.</a:t>
            </a:r>
          </a:p>
          <a:p>
            <a:r>
              <a:rPr lang="en-US" sz="1800" dirty="0" smtClean="0">
                <a:latin typeface="Arial" pitchFamily="34" charset="0"/>
                <a:cs typeface="Arial" pitchFamily="34" charset="0"/>
              </a:rPr>
              <a:t>The Application or the parts of the software are streams from the Web each time it is run. </a:t>
            </a:r>
          </a:p>
          <a:p>
            <a:r>
              <a:rPr lang="en-US" sz="1800" dirty="0" smtClean="0">
                <a:latin typeface="Arial" pitchFamily="34" charset="0"/>
                <a:cs typeface="Arial" pitchFamily="34" charset="0"/>
              </a:rPr>
              <a:t>They don’t need to be downloaded and installed on the device.</a:t>
            </a:r>
          </a:p>
          <a:p>
            <a:endParaRPr lang="en-US" sz="1800" b="1" dirty="0" smtClean="0">
              <a:latin typeface="Arial" pitchFamily="34" charset="0"/>
              <a:cs typeface="Arial" pitchFamily="34" charset="0"/>
            </a:endParaRPr>
          </a:p>
          <a:p>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685800" y="6400800"/>
            <a:ext cx="4038600" cy="457200"/>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2">
                    <a:lumMod val="50000"/>
                  </a:schemeClr>
                </a:solidFill>
              </a:rPr>
              <a:pPr/>
              <a:t>52</a:t>
            </a:fld>
            <a:endParaRPr lang="en-US" dirty="0">
              <a:solidFill>
                <a:schemeClr val="accent2">
                  <a:lumMod val="50000"/>
                </a:schemeClr>
              </a:solidFill>
            </a:endParaRPr>
          </a:p>
        </p:txBody>
      </p:sp>
      <p:sp>
        <p:nvSpPr>
          <p:cNvPr id="9" name="Rectangle 8"/>
          <p:cNvSpPr/>
          <p:nvPr/>
        </p:nvSpPr>
        <p:spPr>
          <a:xfrm>
            <a:off x="4191000" y="5410200"/>
            <a:ext cx="4419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http://www.youtube.com/watch?v=4VUWrZRCtI8</a:t>
            </a:r>
            <a:endParaRPr lang="en-US" sz="1400" dirty="0">
              <a:solidFill>
                <a:schemeClr val="accent2">
                  <a:lumMod val="50000"/>
                </a:schemeClr>
              </a:solidFill>
              <a:latin typeface="Arial" pitchFamily="34" charset="0"/>
              <a:cs typeface="Arial" pitchFamily="34" charset="0"/>
            </a:endParaRPr>
          </a:p>
        </p:txBody>
      </p:sp>
      <p:pic>
        <p:nvPicPr>
          <p:cNvPr id="2051" name="Picture 3" descr="C:\Users\IVA\Pictures\MOBILE TESTING\website-development[1].jpg"/>
          <p:cNvPicPr>
            <a:picLocks noChangeAspect="1" noChangeArrowheads="1"/>
          </p:cNvPicPr>
          <p:nvPr/>
        </p:nvPicPr>
        <p:blipFill>
          <a:blip r:embed="rId3" cstate="print"/>
          <a:srcRect/>
          <a:stretch>
            <a:fillRect/>
          </a:stretch>
        </p:blipFill>
        <p:spPr bwMode="auto">
          <a:xfrm>
            <a:off x="1371600" y="4343400"/>
            <a:ext cx="2438400" cy="1828800"/>
          </a:xfrm>
          <a:prstGeom prst="rect">
            <a:avLst/>
          </a:prstGeom>
          <a:noFill/>
        </p:spPr>
      </p:pic>
    </p:spTree>
    <p:extLst>
      <p:ext uri="{BB962C8B-B14F-4D97-AF65-F5344CB8AC3E}">
        <p14:creationId xmlns:p14="http://schemas.microsoft.com/office/powerpoint/2010/main" val="30592213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152400"/>
            <a:ext cx="8534400" cy="7620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b="1" dirty="0" smtClean="0">
                <a:solidFill>
                  <a:schemeClr val="accent2">
                    <a:lumMod val="50000"/>
                  </a:schemeClr>
                </a:solidFill>
              </a:rPr>
              <a:t>Comparison </a:t>
            </a:r>
            <a:r>
              <a:rPr lang="en-US" sz="3600" b="1" dirty="0">
                <a:solidFill>
                  <a:schemeClr val="accent2">
                    <a:lumMod val="50000"/>
                  </a:schemeClr>
                </a:solidFill>
              </a:rPr>
              <a:t>of Native vs. Web Application </a:t>
            </a:r>
            <a:r>
              <a:rPr lang="en-US" dirty="0" smtClean="0">
                <a:solidFill>
                  <a:schemeClr val="accent2">
                    <a:lumMod val="50000"/>
                  </a:schemeClr>
                </a:solidFill>
              </a:rPr>
              <a:t>	</a:t>
            </a:r>
            <a:endParaRPr lang="en-US" sz="1200" dirty="0">
              <a:solidFill>
                <a:schemeClr val="accent2">
                  <a:lumMod val="50000"/>
                </a:schemeClr>
              </a:solidFill>
            </a:endParaRPr>
          </a:p>
        </p:txBody>
      </p:sp>
      <p:sp>
        <p:nvSpPr>
          <p:cNvPr id="2" name="Content Placeholder 1"/>
          <p:cNvSpPr>
            <a:spLocks noGrp="1"/>
          </p:cNvSpPr>
          <p:nvPr>
            <p:ph sz="half" idx="4294967295"/>
          </p:nvPr>
        </p:nvSpPr>
        <p:spPr>
          <a:xfrm>
            <a:off x="304800" y="1295400"/>
            <a:ext cx="4191000" cy="25146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endParaRPr lang="en-US" sz="2300" b="1" dirty="0" smtClean="0"/>
          </a:p>
          <a:p>
            <a:r>
              <a:rPr lang="en-US" sz="2100" b="1" dirty="0" smtClean="0"/>
              <a:t>A Web app</a:t>
            </a:r>
            <a:r>
              <a:rPr lang="en-US" sz="2100" dirty="0" smtClean="0"/>
              <a:t> is built using HTML5 technology that describe the latest generation of Web standards, including HTML, CSS, and JavaScript, along with several dozen other technologies. </a:t>
            </a:r>
          </a:p>
          <a:p>
            <a:r>
              <a:rPr lang="en-US" sz="2100" dirty="0" smtClean="0"/>
              <a:t>As they are not owned by any one corporation, they are universally well supported.</a:t>
            </a:r>
            <a:endParaRPr lang="en-US" sz="2100" dirty="0"/>
          </a:p>
        </p:txBody>
      </p:sp>
      <p:sp>
        <p:nvSpPr>
          <p:cNvPr id="3" name="Content Placeholder 2"/>
          <p:cNvSpPr>
            <a:spLocks noGrp="1"/>
          </p:cNvSpPr>
          <p:nvPr>
            <p:ph sz="half" idx="2"/>
          </p:nvPr>
        </p:nvSpPr>
        <p:spPr>
          <a:xfrm>
            <a:off x="4648200" y="1295400"/>
            <a:ext cx="4038600" cy="2514600"/>
          </a:xfrm>
        </p:spPr>
        <p:style>
          <a:lnRef idx="1">
            <a:schemeClr val="accent3"/>
          </a:lnRef>
          <a:fillRef idx="2">
            <a:schemeClr val="accent3"/>
          </a:fillRef>
          <a:effectRef idx="1">
            <a:schemeClr val="accent3"/>
          </a:effectRef>
          <a:fontRef idx="minor">
            <a:schemeClr val="dk1"/>
          </a:fontRef>
        </p:style>
        <p:txBody>
          <a:bodyPr>
            <a:noAutofit/>
          </a:bodyPr>
          <a:lstStyle/>
          <a:p>
            <a:endParaRPr lang="en-US" sz="1800" b="1" dirty="0" smtClean="0"/>
          </a:p>
          <a:p>
            <a:r>
              <a:rPr lang="en-US" sz="1600" b="1" dirty="0" smtClean="0"/>
              <a:t>Native apps</a:t>
            </a:r>
            <a:r>
              <a:rPr lang="en-US" sz="1600" dirty="0" smtClean="0"/>
              <a:t> are built using the preferred technology of one specific platform and operating device, so Apple, Android and BlackBerry devices all have different technologies to work with. </a:t>
            </a:r>
          </a:p>
          <a:p>
            <a:r>
              <a:rPr lang="en-US" sz="1600" dirty="0" smtClean="0"/>
              <a:t>We can compare it to building a train for a particular gauge of track.</a:t>
            </a:r>
            <a:endParaRPr lang="en-US" sz="1600" dirty="0"/>
          </a:p>
        </p:txBody>
      </p:sp>
      <p:sp>
        <p:nvSpPr>
          <p:cNvPr id="4" name="Footer Placeholder 3"/>
          <p:cNvSpPr>
            <a:spLocks noGrp="1"/>
          </p:cNvSpPr>
          <p:nvPr>
            <p:ph type="ftr" sz="quarter" idx="11"/>
          </p:nvPr>
        </p:nvSpPr>
        <p:spPr>
          <a:xfrm>
            <a:off x="838200" y="6400800"/>
            <a:ext cx="39257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407944"/>
            <a:ext cx="402432" cy="365125"/>
          </a:xfrm>
        </p:spPr>
        <p:txBody>
          <a:bodyPr/>
          <a:lstStyle/>
          <a:p>
            <a:fld id="{B6F15528-21DE-4FAA-801E-634DDDAF4B2B}" type="slidenum">
              <a:rPr lang="en-US" smtClean="0">
                <a:solidFill>
                  <a:schemeClr val="accent2">
                    <a:lumMod val="50000"/>
                  </a:schemeClr>
                </a:solidFill>
              </a:rPr>
              <a:pPr/>
              <a:t>53</a:t>
            </a:fld>
            <a:endParaRPr lang="en-US" dirty="0">
              <a:solidFill>
                <a:schemeClr val="accent2">
                  <a:lumMod val="50000"/>
                </a:schemeClr>
              </a:solidFill>
            </a:endParaRPr>
          </a:p>
        </p:txBody>
      </p:sp>
      <p:sp>
        <p:nvSpPr>
          <p:cNvPr id="7" name="Rounded Rectangle 6"/>
          <p:cNvSpPr/>
          <p:nvPr/>
        </p:nvSpPr>
        <p:spPr>
          <a:xfrm>
            <a:off x="152400" y="4114800"/>
            <a:ext cx="8763000" cy="2133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u="sng" dirty="0" smtClean="0"/>
              <a:t>Native apps and Web apps differ not just in how they are made but how they are accessed.</a:t>
            </a:r>
            <a:r>
              <a:rPr lang="en-US" sz="2000" b="1" dirty="0" smtClean="0"/>
              <a:t> </a:t>
            </a:r>
          </a:p>
          <a:p>
            <a:pPr algn="ctr"/>
            <a:endParaRPr lang="en-US" sz="1400" dirty="0" smtClean="0"/>
          </a:p>
          <a:p>
            <a:pPr algn="ctr"/>
            <a:r>
              <a:rPr lang="en-US" sz="1400" dirty="0" smtClean="0"/>
              <a:t>An HTML5 app is simply a Website – you visit it in your browser, and you’re done. </a:t>
            </a:r>
          </a:p>
          <a:p>
            <a:pPr algn="ctr"/>
            <a:endParaRPr lang="en-US" sz="1400" dirty="0" smtClean="0"/>
          </a:p>
          <a:p>
            <a:pPr algn="ctr"/>
            <a:r>
              <a:rPr lang="en-US" sz="1400" dirty="0" smtClean="0"/>
              <a:t>A native app must be downloaded and installed on the device, generally through an app store like the Apple App Store or Google’s Android Market. These app stores are controlled by their owner and may apply charges, rules and policies – these are never a constraint with HTML5, distributed purely via the Web.</a:t>
            </a:r>
            <a:endParaRPr lang="en-US" sz="1400" dirty="0"/>
          </a:p>
        </p:txBody>
      </p:sp>
    </p:spTree>
    <p:extLst>
      <p:ext uri="{BB962C8B-B14F-4D97-AF65-F5344CB8AC3E}">
        <p14:creationId xmlns:p14="http://schemas.microsoft.com/office/powerpoint/2010/main" val="39093642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3820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solidFill>
                  <a:srgbClr val="0070C0"/>
                </a:solidFill>
                <a:latin typeface="Comic Sans MS" pitchFamily="66" charset="0"/>
              </a:rPr>
              <a:t>Web</a:t>
            </a:r>
            <a:r>
              <a:rPr lang="en-US" dirty="0" smtClean="0">
                <a:latin typeface="Comic Sans MS" pitchFamily="66" charset="0"/>
              </a:rPr>
              <a:t> + </a:t>
            </a:r>
            <a:r>
              <a:rPr lang="en-US" dirty="0" smtClean="0">
                <a:solidFill>
                  <a:srgbClr val="FFFF00"/>
                </a:solidFill>
                <a:latin typeface="Comic Sans MS" pitchFamily="66" charset="0"/>
              </a:rPr>
              <a:t>Native</a:t>
            </a:r>
            <a:r>
              <a:rPr lang="en-US" dirty="0" smtClean="0">
                <a:latin typeface="Comic Sans MS" pitchFamily="66" charset="0"/>
              </a:rPr>
              <a:t>= </a:t>
            </a:r>
            <a:r>
              <a:rPr lang="en-US" strike="sngStrike" dirty="0" smtClean="0">
                <a:solidFill>
                  <a:srgbClr val="FF0000"/>
                </a:solidFill>
                <a:latin typeface="Comic Sans MS" pitchFamily="66" charset="0"/>
              </a:rPr>
              <a:t>LOVE </a:t>
            </a:r>
            <a:r>
              <a:rPr lang="en-US" dirty="0" smtClean="0">
                <a:latin typeface="Comic Sans MS" pitchFamily="66" charset="0"/>
              </a:rPr>
              <a:t> </a:t>
            </a:r>
            <a:r>
              <a:rPr lang="en-US" dirty="0" smtClean="0">
                <a:solidFill>
                  <a:srgbClr val="7030A0"/>
                </a:solidFill>
                <a:latin typeface="Comic Sans MS" pitchFamily="66" charset="0"/>
              </a:rPr>
              <a:t>Hybrid</a:t>
            </a:r>
            <a:endParaRPr lang="en-US" dirty="0">
              <a:solidFill>
                <a:srgbClr val="7030A0"/>
              </a:solidFill>
              <a:latin typeface="Comic Sans MS" pitchFamily="66" charset="0"/>
            </a:endParaRPr>
          </a:p>
        </p:txBody>
      </p:sp>
      <p:pic>
        <p:nvPicPr>
          <p:cNvPr id="61442" name="Picture 2" descr="C:\Users\IVA\Pictures\MOBILE TESTING\hybrid7[1].png"/>
          <p:cNvPicPr>
            <a:picLocks noGrp="1" noChangeAspect="1" noChangeArrowheads="1"/>
          </p:cNvPicPr>
          <p:nvPr>
            <p:ph sz="half" idx="4294967295"/>
          </p:nvPr>
        </p:nvPicPr>
        <p:blipFill>
          <a:blip r:embed="rId2" cstate="print"/>
          <a:srcRect/>
          <a:stretch>
            <a:fillRect/>
          </a:stretch>
        </p:blipFill>
        <p:spPr bwMode="auto">
          <a:xfrm>
            <a:off x="1219200" y="1066800"/>
            <a:ext cx="6781800" cy="5181600"/>
          </a:xfrm>
          <a:prstGeom prst="rect">
            <a:avLst/>
          </a:prstGeom>
          <a:noFill/>
        </p:spPr>
      </p:pic>
      <p:sp>
        <p:nvSpPr>
          <p:cNvPr id="2" name="Footer Placeholder 1"/>
          <p:cNvSpPr>
            <a:spLocks noGrp="1"/>
          </p:cNvSpPr>
          <p:nvPr>
            <p:ph type="ftr" sz="quarter" idx="11"/>
          </p:nvPr>
        </p:nvSpPr>
        <p:spPr>
          <a:xfrm>
            <a:off x="4380072" y="6407944"/>
            <a:ext cx="4078128"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2">
                    <a:lumMod val="50000"/>
                  </a:schemeClr>
                </a:solidFill>
              </a:rPr>
              <a:pPr/>
              <a:t>54</a:t>
            </a:fld>
            <a:endParaRPr lang="en-US" dirty="0">
              <a:solidFill>
                <a:schemeClr val="accent2">
                  <a:lumMod val="50000"/>
                </a:schemeClr>
              </a:solidFill>
            </a:endParaRPr>
          </a:p>
        </p:txBody>
      </p:sp>
    </p:spTree>
    <p:extLst>
      <p:ext uri="{BB962C8B-B14F-4D97-AF65-F5344CB8AC3E}">
        <p14:creationId xmlns:p14="http://schemas.microsoft.com/office/powerpoint/2010/main" val="9943199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p:cNvSpPr>
            <a:spLocks noGrp="1"/>
          </p:cNvSpPr>
          <p:nvPr>
            <p:ph sz="half" idx="4294967295"/>
          </p:nvPr>
        </p:nvSpPr>
        <p:spPr>
          <a:xfrm>
            <a:off x="5541818" y="685800"/>
            <a:ext cx="3429000" cy="4525963"/>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55000" lnSpcReduction="20000"/>
          </a:bodyPr>
          <a:lstStyle/>
          <a:p>
            <a:endParaRPr lang="en-US" b="1" dirty="0" smtClean="0">
              <a:solidFill>
                <a:srgbClr val="C00000"/>
              </a:solidFill>
              <a:latin typeface="Arial" pitchFamily="34" charset="0"/>
              <a:cs typeface="Arial" pitchFamily="34" charset="0"/>
            </a:endParaRPr>
          </a:p>
          <a:p>
            <a:r>
              <a:rPr lang="en-US" sz="4000" b="1" dirty="0" smtClean="0">
                <a:solidFill>
                  <a:schemeClr val="tx2">
                    <a:lumMod val="50000"/>
                  </a:schemeClr>
                </a:solidFill>
                <a:latin typeface="Arial" pitchFamily="34" charset="0"/>
                <a:cs typeface="Arial" pitchFamily="34" charset="0"/>
              </a:rPr>
              <a:t>Hybrid apps</a:t>
            </a:r>
            <a:r>
              <a:rPr lang="en-US" sz="4000" dirty="0" smtClean="0">
                <a:solidFill>
                  <a:schemeClr val="tx2">
                    <a:lumMod val="50000"/>
                  </a:schemeClr>
                </a:solidFill>
                <a:latin typeface="Arial" pitchFamily="34" charset="0"/>
                <a:cs typeface="Arial" pitchFamily="34" charset="0"/>
              </a:rPr>
              <a:t> rely on development frameworks like </a:t>
            </a:r>
            <a:r>
              <a:rPr lang="en-US" sz="4000" b="1" dirty="0" err="1" smtClean="0">
                <a:solidFill>
                  <a:schemeClr val="tx2">
                    <a:lumMod val="50000"/>
                  </a:schemeClr>
                </a:solidFill>
                <a:latin typeface="Arial" pitchFamily="34" charset="0"/>
                <a:cs typeface="Arial" pitchFamily="34" charset="0"/>
              </a:rPr>
              <a:t>Sencha</a:t>
            </a:r>
            <a:r>
              <a:rPr lang="en-US" sz="4000" b="1" dirty="0" smtClean="0">
                <a:solidFill>
                  <a:schemeClr val="tx2">
                    <a:lumMod val="50000"/>
                  </a:schemeClr>
                </a:solidFill>
                <a:latin typeface="Arial" pitchFamily="34" charset="0"/>
                <a:cs typeface="Arial" pitchFamily="34" charset="0"/>
              </a:rPr>
              <a:t>, </a:t>
            </a:r>
            <a:r>
              <a:rPr lang="en-US" sz="4000" b="1" dirty="0" err="1" smtClean="0">
                <a:solidFill>
                  <a:schemeClr val="tx2">
                    <a:lumMod val="50000"/>
                  </a:schemeClr>
                </a:solidFill>
                <a:latin typeface="Arial" pitchFamily="34" charset="0"/>
                <a:cs typeface="Arial" pitchFamily="34" charset="0"/>
              </a:rPr>
              <a:t>PhoneGap</a:t>
            </a:r>
            <a:r>
              <a:rPr lang="en-US" sz="4000" b="1" dirty="0" smtClean="0">
                <a:solidFill>
                  <a:schemeClr val="tx2">
                    <a:lumMod val="50000"/>
                  </a:schemeClr>
                </a:solidFill>
                <a:latin typeface="Arial" pitchFamily="34" charset="0"/>
                <a:cs typeface="Arial" pitchFamily="34" charset="0"/>
              </a:rPr>
              <a:t>, Titanium, </a:t>
            </a:r>
            <a:r>
              <a:rPr lang="en-US" sz="4000" b="1" dirty="0" err="1" smtClean="0">
                <a:solidFill>
                  <a:schemeClr val="tx2">
                    <a:lumMod val="50000"/>
                  </a:schemeClr>
                </a:solidFill>
                <a:latin typeface="Arial" pitchFamily="34" charset="0"/>
                <a:cs typeface="Arial" pitchFamily="34" charset="0"/>
              </a:rPr>
              <a:t>Rhomobile</a:t>
            </a:r>
            <a:r>
              <a:rPr lang="en-US" sz="4000" b="1" dirty="0" smtClean="0">
                <a:solidFill>
                  <a:schemeClr val="tx2">
                    <a:lumMod val="50000"/>
                  </a:schemeClr>
                </a:solidFill>
                <a:latin typeface="Arial" pitchFamily="34" charset="0"/>
                <a:cs typeface="Arial" pitchFamily="34" charset="0"/>
              </a:rPr>
              <a:t>, </a:t>
            </a:r>
            <a:r>
              <a:rPr lang="en-US" sz="4000" b="1" dirty="0" err="1" smtClean="0">
                <a:solidFill>
                  <a:schemeClr val="tx2">
                    <a:lumMod val="50000"/>
                  </a:schemeClr>
                </a:solidFill>
                <a:latin typeface="Arial" pitchFamily="34" charset="0"/>
                <a:cs typeface="Arial" pitchFamily="34" charset="0"/>
              </a:rPr>
              <a:t>ParticleCode</a:t>
            </a:r>
            <a:r>
              <a:rPr lang="en-US" sz="4000" b="1" dirty="0" smtClean="0">
                <a:solidFill>
                  <a:schemeClr val="tx2">
                    <a:lumMod val="50000"/>
                  </a:schemeClr>
                </a:solidFill>
                <a:latin typeface="Arial" pitchFamily="34" charset="0"/>
                <a:cs typeface="Arial" pitchFamily="34" charset="0"/>
              </a:rPr>
              <a:t>, Corona, </a:t>
            </a:r>
            <a:r>
              <a:rPr lang="en-US" sz="4000" b="1" dirty="0" err="1" smtClean="0">
                <a:solidFill>
                  <a:schemeClr val="tx2">
                    <a:lumMod val="50000"/>
                  </a:schemeClr>
                </a:solidFill>
                <a:latin typeface="Arial" pitchFamily="34" charset="0"/>
                <a:cs typeface="Arial" pitchFamily="34" charset="0"/>
              </a:rPr>
              <a:t>Mosync</a:t>
            </a:r>
            <a:r>
              <a:rPr lang="en-US" sz="4000" b="1" dirty="0" smtClean="0">
                <a:solidFill>
                  <a:schemeClr val="tx2">
                    <a:lumMod val="50000"/>
                  </a:schemeClr>
                </a:solidFill>
                <a:latin typeface="Arial" pitchFamily="34" charset="0"/>
                <a:cs typeface="Arial" pitchFamily="34" charset="0"/>
              </a:rPr>
              <a:t>, </a:t>
            </a:r>
            <a:r>
              <a:rPr lang="en-US" sz="4000" b="1" dirty="0" err="1" smtClean="0">
                <a:solidFill>
                  <a:schemeClr val="tx2">
                    <a:lumMod val="50000"/>
                  </a:schemeClr>
                </a:solidFill>
                <a:latin typeface="Arial" pitchFamily="34" charset="0"/>
                <a:cs typeface="Arial" pitchFamily="34" charset="0"/>
              </a:rPr>
              <a:t>Worklight</a:t>
            </a:r>
            <a:r>
              <a:rPr lang="en-US" sz="4000" b="1" dirty="0" smtClean="0">
                <a:solidFill>
                  <a:schemeClr val="tx2">
                    <a:lumMod val="50000"/>
                  </a:schemeClr>
                </a:solidFill>
                <a:latin typeface="Arial" pitchFamily="34" charset="0"/>
                <a:cs typeface="Arial" pitchFamily="34" charset="0"/>
              </a:rPr>
              <a:t>, </a:t>
            </a:r>
            <a:r>
              <a:rPr lang="en-US" sz="4000" b="1" dirty="0" err="1" smtClean="0">
                <a:solidFill>
                  <a:schemeClr val="tx2">
                    <a:lumMod val="50000"/>
                  </a:schemeClr>
                </a:solidFill>
                <a:latin typeface="Arial" pitchFamily="34" charset="0"/>
                <a:cs typeface="Arial" pitchFamily="34" charset="0"/>
              </a:rPr>
              <a:t>BkRender</a:t>
            </a:r>
            <a:r>
              <a:rPr lang="en-US" sz="4000" dirty="0" smtClean="0">
                <a:solidFill>
                  <a:schemeClr val="tx2">
                    <a:lumMod val="50000"/>
                  </a:schemeClr>
                </a:solidFill>
                <a:latin typeface="Arial" pitchFamily="34" charset="0"/>
                <a:cs typeface="Arial" pitchFamily="34" charset="0"/>
              </a:rPr>
              <a:t>… </a:t>
            </a:r>
          </a:p>
          <a:p>
            <a:endParaRPr lang="en-US" sz="2900" dirty="0" smtClean="0">
              <a:solidFill>
                <a:schemeClr val="bg1"/>
              </a:solidFill>
              <a:latin typeface="Arial" pitchFamily="34" charset="0"/>
              <a:cs typeface="Arial" pitchFamily="34" charset="0"/>
            </a:endParaRPr>
          </a:p>
          <a:p>
            <a:pPr marL="0" indent="0">
              <a:buNone/>
            </a:pPr>
            <a:r>
              <a:rPr lang="en-US" sz="5000" b="1" dirty="0" err="1" smtClean="0">
                <a:solidFill>
                  <a:srgbClr val="C00000"/>
                </a:solidFill>
                <a:latin typeface="Arial" pitchFamily="34" charset="0"/>
                <a:cs typeface="Arial" pitchFamily="34" charset="0"/>
              </a:rPr>
              <a:t>Examples:Twitter</a:t>
            </a:r>
            <a:r>
              <a:rPr lang="en-US" sz="5000" b="1" dirty="0" smtClean="0">
                <a:solidFill>
                  <a:srgbClr val="C00000"/>
                </a:solidFill>
                <a:latin typeface="Arial" pitchFamily="34" charset="0"/>
                <a:cs typeface="Arial" pitchFamily="34" charset="0"/>
              </a:rPr>
              <a:t>, Yelp, Amazon Cloud Reader, Netflix</a:t>
            </a:r>
          </a:p>
        </p:txBody>
      </p:sp>
      <p:sp>
        <p:nvSpPr>
          <p:cNvPr id="4" name="Footer Placeholder 3"/>
          <p:cNvSpPr>
            <a:spLocks noGrp="1"/>
          </p:cNvSpPr>
          <p:nvPr>
            <p:ph type="ftr" sz="quarter" idx="11"/>
          </p:nvPr>
        </p:nvSpPr>
        <p:spPr>
          <a:xfrm>
            <a:off x="4724400" y="6407944"/>
            <a:ext cx="37338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458200" y="6400801"/>
            <a:ext cx="478632" cy="309264"/>
          </a:xfrm>
        </p:spPr>
        <p:txBody>
          <a:bodyPr/>
          <a:lstStyle/>
          <a:p>
            <a:fld id="{B6F15528-21DE-4FAA-801E-634DDDAF4B2B}" type="slidenum">
              <a:rPr lang="en-US" smtClean="0">
                <a:solidFill>
                  <a:schemeClr val="accent2">
                    <a:lumMod val="50000"/>
                  </a:schemeClr>
                </a:solidFill>
              </a:rPr>
              <a:pPr/>
              <a:t>55</a:t>
            </a:fld>
            <a:endParaRPr lang="en-US" dirty="0">
              <a:solidFill>
                <a:schemeClr val="accent2">
                  <a:lumMod val="50000"/>
                </a:schemeClr>
              </a:solidFill>
            </a:endParaRPr>
          </a:p>
        </p:txBody>
      </p:sp>
      <p:sp>
        <p:nvSpPr>
          <p:cNvPr id="8" name="Rectangle 7"/>
          <p:cNvSpPr/>
          <p:nvPr/>
        </p:nvSpPr>
        <p:spPr>
          <a:xfrm>
            <a:off x="228600" y="6248400"/>
            <a:ext cx="41148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http://icenium.com/community/blog/icenium-team-blog/2012/06/14/what-is-a-hybrid-mobile-app-</a:t>
            </a:r>
            <a:endParaRPr lang="en-US" sz="1400" dirty="0">
              <a:solidFill>
                <a:schemeClr val="accent2">
                  <a:lumMod val="50000"/>
                </a:schemeClr>
              </a:solidFill>
              <a:latin typeface="Arial" pitchFamily="34" charset="0"/>
              <a:cs typeface="Arial" pitchFamily="34" charset="0"/>
            </a:endParaRPr>
          </a:p>
        </p:txBody>
      </p:sp>
      <p:sp>
        <p:nvSpPr>
          <p:cNvPr id="11" name="Rectangle 10"/>
          <p:cNvSpPr/>
          <p:nvPr/>
        </p:nvSpPr>
        <p:spPr>
          <a:xfrm>
            <a:off x="5562600" y="5791200"/>
            <a:ext cx="30480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http://www.gsmarena.com/glossary.php3?term=accelerometer</a:t>
            </a:r>
            <a:endParaRPr lang="en-US" sz="1400" dirty="0">
              <a:solidFill>
                <a:schemeClr val="accent2">
                  <a:lumMod val="50000"/>
                </a:schemeClr>
              </a:solidFill>
              <a:latin typeface="Arial" pitchFamily="34" charset="0"/>
              <a:cs typeface="Arial" pitchFamily="34" charset="0"/>
            </a:endParaRPr>
          </a:p>
        </p:txBody>
      </p:sp>
      <p:pic>
        <p:nvPicPr>
          <p:cNvPr id="9" name="Picture 4" descr="https://mobilematters.secure.arizona.edu/sites/default/files/hybrid-tools.jpg"/>
          <p:cNvPicPr>
            <a:picLocks noChangeAspect="1" noChangeArrowheads="1"/>
          </p:cNvPicPr>
          <p:nvPr/>
        </p:nvPicPr>
        <p:blipFill>
          <a:blip r:embed="rId2" cstate="print"/>
          <a:srcRect/>
          <a:stretch>
            <a:fillRect/>
          </a:stretch>
        </p:blipFill>
        <p:spPr bwMode="auto">
          <a:xfrm>
            <a:off x="256309" y="3653892"/>
            <a:ext cx="4992126" cy="2368140"/>
          </a:xfrm>
          <a:prstGeom prst="rect">
            <a:avLst/>
          </a:prstGeom>
          <a:noFill/>
        </p:spPr>
      </p:pic>
      <p:pic>
        <p:nvPicPr>
          <p:cNvPr id="3076" name="Picture 4" descr="http://www.bayoetech.web.id/wp-content/uploads/2012/09/Netflix-1-650x577-540x47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872" y="228600"/>
            <a:ext cx="3683000" cy="326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0977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79248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chemeClr val="accent2">
                    <a:lumMod val="50000"/>
                  </a:schemeClr>
                </a:solidFill>
                <a:latin typeface="Arial" pitchFamily="34" charset="0"/>
                <a:cs typeface="Arial" pitchFamily="34" charset="0"/>
              </a:rPr>
              <a:t>What </a:t>
            </a:r>
            <a:r>
              <a:rPr lang="en-US" sz="2800" b="1" dirty="0">
                <a:solidFill>
                  <a:schemeClr val="accent2">
                    <a:lumMod val="50000"/>
                  </a:schemeClr>
                </a:solidFill>
                <a:latin typeface="Arial" pitchFamily="34" charset="0"/>
                <a:cs typeface="Arial" pitchFamily="34" charset="0"/>
              </a:rPr>
              <a:t>is the file extensions for Android?</a:t>
            </a:r>
            <a:endParaRPr lang="en-US" sz="2800" b="1" dirty="0">
              <a:solidFill>
                <a:schemeClr val="accent2">
                  <a:lumMod val="50000"/>
                </a:schemeClr>
              </a:solidFill>
            </a:endParaRPr>
          </a:p>
        </p:txBody>
      </p:sp>
      <p:pic>
        <p:nvPicPr>
          <p:cNvPr id="14" name="Picture 2" descr="C:\Users\IVA\Pictures\LOGOS\android-sdk-updated-emulator-now-natively-supports-x_w-xps_0[1].jpg"/>
          <p:cNvPicPr>
            <a:picLocks noGrp="1" noChangeAspect="1" noChangeArrowheads="1"/>
          </p:cNvPicPr>
          <p:nvPr>
            <p:ph sz="half" idx="4294967295"/>
          </p:nvPr>
        </p:nvPicPr>
        <p:blipFill>
          <a:blip r:embed="rId2" cstate="print"/>
          <a:srcRect/>
          <a:stretch>
            <a:fillRect/>
          </a:stretch>
        </p:blipFill>
        <p:spPr bwMode="auto">
          <a:xfrm>
            <a:off x="381000" y="2514600"/>
            <a:ext cx="4038600" cy="2692400"/>
          </a:xfrm>
          <a:prstGeom prst="rect">
            <a:avLst/>
          </a:prstGeom>
          <a:noFill/>
        </p:spPr>
      </p:pic>
      <p:sp>
        <p:nvSpPr>
          <p:cNvPr id="4" name="Footer Placeholder 3"/>
          <p:cNvSpPr>
            <a:spLocks noGrp="1"/>
          </p:cNvSpPr>
          <p:nvPr>
            <p:ph type="ftr" sz="quarter" idx="11"/>
          </p:nvPr>
        </p:nvSpPr>
        <p:spPr>
          <a:xfrm>
            <a:off x="798672" y="6324600"/>
            <a:ext cx="40781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2">
                    <a:lumMod val="50000"/>
                  </a:schemeClr>
                </a:solidFill>
              </a:rPr>
              <a:pPr/>
              <a:t>56</a:t>
            </a:fld>
            <a:endParaRPr lang="en-US" dirty="0">
              <a:solidFill>
                <a:schemeClr val="accent2">
                  <a:lumMod val="50000"/>
                </a:schemeClr>
              </a:solidFill>
            </a:endParaRPr>
          </a:p>
        </p:txBody>
      </p:sp>
      <p:sp>
        <p:nvSpPr>
          <p:cNvPr id="7" name="Rounded Rectangle 6"/>
          <p:cNvSpPr/>
          <p:nvPr/>
        </p:nvSpPr>
        <p:spPr>
          <a:xfrm>
            <a:off x="4876800" y="4343400"/>
            <a:ext cx="3886200" cy="1295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i="1" dirty="0" smtClean="0">
                <a:solidFill>
                  <a:schemeClr val="accent2">
                    <a:lumMod val="50000"/>
                  </a:schemeClr>
                </a:solidFill>
                <a:latin typeface="Arial" pitchFamily="34" charset="0"/>
                <a:cs typeface="Arial" pitchFamily="34" charset="0"/>
              </a:rPr>
              <a:t>.</a:t>
            </a:r>
            <a:r>
              <a:rPr lang="en-US" sz="2000" b="1" i="1" dirty="0" err="1" smtClean="0">
                <a:solidFill>
                  <a:schemeClr val="accent2">
                    <a:lumMod val="50000"/>
                  </a:schemeClr>
                </a:solidFill>
                <a:latin typeface="Arial" pitchFamily="34" charset="0"/>
                <a:cs typeface="Arial" pitchFamily="34" charset="0"/>
              </a:rPr>
              <a:t>dex</a:t>
            </a:r>
            <a:r>
              <a:rPr lang="en-US" sz="1600" b="1" i="1" dirty="0" smtClean="0">
                <a:solidFill>
                  <a:schemeClr val="accent2">
                    <a:lumMod val="50000"/>
                  </a:schemeClr>
                </a:solidFill>
                <a:latin typeface="Arial" pitchFamily="34" charset="0"/>
                <a:cs typeface="Arial" pitchFamily="34" charset="0"/>
              </a:rPr>
              <a:t> </a:t>
            </a:r>
            <a:r>
              <a:rPr lang="en-US" sz="1600" dirty="0" smtClean="0">
                <a:solidFill>
                  <a:schemeClr val="accent2">
                    <a:lumMod val="50000"/>
                  </a:schemeClr>
                </a:solidFill>
                <a:latin typeface="Arial" pitchFamily="34" charset="0"/>
                <a:cs typeface="Arial" pitchFamily="34" charset="0"/>
              </a:rPr>
              <a:t>-Android programs are compiled into .</a:t>
            </a:r>
            <a:r>
              <a:rPr lang="en-US" sz="1600" dirty="0" err="1" smtClean="0">
                <a:solidFill>
                  <a:schemeClr val="accent2">
                    <a:lumMod val="50000"/>
                  </a:schemeClr>
                </a:solidFill>
                <a:latin typeface="Arial" pitchFamily="34" charset="0"/>
                <a:cs typeface="Arial" pitchFamily="34" charset="0"/>
              </a:rPr>
              <a:t>dex</a:t>
            </a:r>
            <a:r>
              <a:rPr lang="en-US" sz="1600" dirty="0" smtClean="0">
                <a:solidFill>
                  <a:schemeClr val="accent2">
                    <a:lumMod val="50000"/>
                  </a:schemeClr>
                </a:solidFill>
                <a:latin typeface="Arial" pitchFamily="34" charset="0"/>
                <a:cs typeface="Arial" pitchFamily="34" charset="0"/>
              </a:rPr>
              <a:t> </a:t>
            </a:r>
            <a:r>
              <a:rPr lang="en-US" sz="1600" b="1" i="1" dirty="0" smtClean="0">
                <a:solidFill>
                  <a:schemeClr val="accent2">
                    <a:lumMod val="50000"/>
                  </a:schemeClr>
                </a:solidFill>
                <a:latin typeface="Arial" pitchFamily="34" charset="0"/>
                <a:cs typeface="Arial" pitchFamily="34" charset="0"/>
              </a:rPr>
              <a:t>(</a:t>
            </a:r>
            <a:r>
              <a:rPr lang="en-US" sz="1600" b="1" i="1" dirty="0" err="1" smtClean="0">
                <a:solidFill>
                  <a:schemeClr val="accent2">
                    <a:lumMod val="50000"/>
                  </a:schemeClr>
                </a:solidFill>
                <a:latin typeface="Arial" pitchFamily="34" charset="0"/>
                <a:cs typeface="Arial" pitchFamily="34" charset="0"/>
              </a:rPr>
              <a:t>Dalvik</a:t>
            </a:r>
            <a:r>
              <a:rPr lang="en-US" sz="1600" b="1" i="1" dirty="0" smtClean="0">
                <a:solidFill>
                  <a:schemeClr val="accent2">
                    <a:lumMod val="50000"/>
                  </a:schemeClr>
                </a:solidFill>
                <a:latin typeface="Arial" pitchFamily="34" charset="0"/>
                <a:cs typeface="Arial" pitchFamily="34" charset="0"/>
              </a:rPr>
              <a:t> Executable) files</a:t>
            </a:r>
            <a:r>
              <a:rPr lang="en-US" sz="1600" dirty="0" smtClean="0">
                <a:solidFill>
                  <a:schemeClr val="accent2">
                    <a:lumMod val="50000"/>
                  </a:schemeClr>
                </a:solidFill>
                <a:latin typeface="Arial" pitchFamily="34" charset="0"/>
                <a:cs typeface="Arial" pitchFamily="34" charset="0"/>
              </a:rPr>
              <a:t>, which are in turn zipped into a single .</a:t>
            </a:r>
            <a:r>
              <a:rPr lang="en-US" sz="1600" dirty="0" err="1" smtClean="0">
                <a:solidFill>
                  <a:schemeClr val="accent2">
                    <a:lumMod val="50000"/>
                  </a:schemeClr>
                </a:solidFill>
                <a:latin typeface="Arial" pitchFamily="34" charset="0"/>
                <a:cs typeface="Arial" pitchFamily="34" charset="0"/>
              </a:rPr>
              <a:t>apk</a:t>
            </a:r>
            <a:r>
              <a:rPr lang="en-US" sz="1600" dirty="0" smtClean="0">
                <a:solidFill>
                  <a:schemeClr val="accent2">
                    <a:lumMod val="50000"/>
                  </a:schemeClr>
                </a:solidFill>
                <a:latin typeface="Arial" pitchFamily="34" charset="0"/>
                <a:cs typeface="Arial" pitchFamily="34" charset="0"/>
              </a:rPr>
              <a:t> file on the device.</a:t>
            </a:r>
            <a:endParaRPr lang="en-US" sz="1600" dirty="0">
              <a:solidFill>
                <a:schemeClr val="accent2">
                  <a:lumMod val="50000"/>
                </a:schemeClr>
              </a:solidFill>
              <a:latin typeface="Arial" pitchFamily="34" charset="0"/>
              <a:cs typeface="Arial" pitchFamily="34" charset="0"/>
            </a:endParaRPr>
          </a:p>
        </p:txBody>
      </p:sp>
      <p:sp>
        <p:nvSpPr>
          <p:cNvPr id="8" name="Rounded Rectangle 7"/>
          <p:cNvSpPr/>
          <p:nvPr/>
        </p:nvSpPr>
        <p:spPr>
          <a:xfrm>
            <a:off x="4800600" y="2133600"/>
            <a:ext cx="3886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i="1" dirty="0" smtClean="0">
                <a:solidFill>
                  <a:schemeClr val="accent2">
                    <a:lumMod val="50000"/>
                  </a:schemeClr>
                </a:solidFill>
              </a:rPr>
              <a:t>.</a:t>
            </a:r>
            <a:r>
              <a:rPr lang="en-US" sz="2000" b="1" i="1" dirty="0" err="1" smtClean="0">
                <a:solidFill>
                  <a:schemeClr val="accent2">
                    <a:lumMod val="50000"/>
                  </a:schemeClr>
                </a:solidFill>
                <a:latin typeface="Arial" pitchFamily="34" charset="0"/>
                <a:cs typeface="Arial" pitchFamily="34" charset="0"/>
              </a:rPr>
              <a:t>apk</a:t>
            </a:r>
            <a:r>
              <a:rPr lang="en-US" sz="2000" b="1" i="1" dirty="0" smtClean="0">
                <a:solidFill>
                  <a:schemeClr val="accent2">
                    <a:lumMod val="50000"/>
                  </a:schemeClr>
                </a:solidFill>
                <a:latin typeface="Arial" pitchFamily="34" charset="0"/>
                <a:cs typeface="Arial" pitchFamily="34" charset="0"/>
              </a:rPr>
              <a:t> - </a:t>
            </a:r>
            <a:r>
              <a:rPr lang="en-US" sz="1600" b="1" i="1" dirty="0" smtClean="0">
                <a:solidFill>
                  <a:schemeClr val="accent2">
                    <a:lumMod val="50000"/>
                  </a:schemeClr>
                </a:solidFill>
                <a:latin typeface="Arial" pitchFamily="34" charset="0"/>
                <a:cs typeface="Arial" pitchFamily="34" charset="0"/>
              </a:rPr>
              <a:t>application package file (APK) </a:t>
            </a:r>
            <a:r>
              <a:rPr lang="en-US" sz="1600" dirty="0" smtClean="0">
                <a:solidFill>
                  <a:schemeClr val="accent2">
                    <a:lumMod val="50000"/>
                  </a:schemeClr>
                </a:solidFill>
                <a:latin typeface="Arial" pitchFamily="34" charset="0"/>
                <a:cs typeface="Arial" pitchFamily="34" charset="0"/>
              </a:rPr>
              <a:t>is the file format used to distribute and install application software and middleware onto Google's Android operating system</a:t>
            </a:r>
            <a:r>
              <a:rPr lang="en-US" sz="1600" dirty="0" smtClean="0">
                <a:solidFill>
                  <a:schemeClr val="bg2">
                    <a:lumMod val="50000"/>
                  </a:schemeClr>
                </a:solidFill>
                <a:latin typeface="Arial" pitchFamily="34" charset="0"/>
                <a:cs typeface="Arial" pitchFamily="34" charset="0"/>
              </a:rPr>
              <a:t>.</a:t>
            </a:r>
            <a:endParaRPr lang="en-US" sz="1600" b="1" i="1" dirty="0">
              <a:solidFill>
                <a:schemeClr val="bg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2610043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1000"/>
            <a:ext cx="8229600" cy="6096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accent2">
                    <a:lumMod val="50000"/>
                  </a:schemeClr>
                </a:solidFill>
                <a:latin typeface="Arial" pitchFamily="34" charset="0"/>
                <a:cs typeface="Arial" pitchFamily="34" charset="0"/>
              </a:rPr>
              <a:t>What is the iPhone file extensions?</a:t>
            </a:r>
            <a:endParaRPr lang="en-US" sz="3200" b="1" dirty="0">
              <a:solidFill>
                <a:schemeClr val="accent2">
                  <a:lumMod val="50000"/>
                </a:schemeClr>
              </a:solidFill>
              <a:latin typeface="Arial" pitchFamily="34" charset="0"/>
              <a:cs typeface="Arial" pitchFamily="34" charset="0"/>
            </a:endParaRPr>
          </a:p>
        </p:txBody>
      </p:sp>
      <p:sp>
        <p:nvSpPr>
          <p:cNvPr id="3" name="Content Placeholder 2"/>
          <p:cNvSpPr>
            <a:spLocks noGrp="1"/>
          </p:cNvSpPr>
          <p:nvPr>
            <p:ph sz="half" idx="4294967295"/>
          </p:nvPr>
        </p:nvSpPr>
        <p:spPr>
          <a:xfrm>
            <a:off x="4648200" y="1295400"/>
            <a:ext cx="4038600" cy="4800600"/>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a:buNone/>
            </a:pPr>
            <a:r>
              <a:rPr lang="en-US" sz="1600" dirty="0" smtClean="0">
                <a:latin typeface="Arial" pitchFamily="34" charset="0"/>
                <a:cs typeface="Arial" pitchFamily="34" charset="0"/>
              </a:rPr>
              <a:t>An </a:t>
            </a:r>
            <a:r>
              <a:rPr lang="en-US" sz="2000" b="1" dirty="0" smtClean="0">
                <a:latin typeface="Arial" pitchFamily="34" charset="0"/>
                <a:cs typeface="Arial" pitchFamily="34" charset="0"/>
              </a:rPr>
              <a:t>.</a:t>
            </a:r>
            <a:r>
              <a:rPr lang="en-US" sz="2000" b="1" dirty="0" err="1" smtClean="0">
                <a:latin typeface="Arial" pitchFamily="34" charset="0"/>
                <a:cs typeface="Arial" pitchFamily="34" charset="0"/>
              </a:rPr>
              <a:t>ipa</a:t>
            </a:r>
            <a:r>
              <a:rPr lang="en-US" sz="2000" dirty="0" smtClean="0">
                <a:latin typeface="Arial" pitchFamily="34" charset="0"/>
                <a:cs typeface="Arial" pitchFamily="34" charset="0"/>
              </a:rPr>
              <a:t> </a:t>
            </a:r>
            <a:r>
              <a:rPr lang="en-US" sz="1600" dirty="0" smtClean="0">
                <a:latin typeface="Arial" pitchFamily="34" charset="0"/>
                <a:cs typeface="Arial" pitchFamily="34" charset="0"/>
              </a:rPr>
              <a:t>file is an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application archive file which stores an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app. </a:t>
            </a:r>
          </a:p>
          <a:p>
            <a:r>
              <a:rPr lang="en-US" sz="1600" dirty="0" smtClean="0">
                <a:latin typeface="Arial" pitchFamily="34" charset="0"/>
                <a:cs typeface="Arial" pitchFamily="34" charset="0"/>
              </a:rPr>
              <a:t>Each .</a:t>
            </a:r>
            <a:r>
              <a:rPr lang="en-US" sz="1600" dirty="0" err="1" smtClean="0">
                <a:latin typeface="Arial" pitchFamily="34" charset="0"/>
                <a:cs typeface="Arial" pitchFamily="34" charset="0"/>
              </a:rPr>
              <a:t>ipa</a:t>
            </a:r>
            <a:r>
              <a:rPr lang="en-US" sz="1600" dirty="0" smtClean="0">
                <a:latin typeface="Arial" pitchFamily="34" charset="0"/>
                <a:cs typeface="Arial" pitchFamily="34" charset="0"/>
              </a:rPr>
              <a:t> file is compressed with a binary for the ARM architecture and can only be installed on an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iPod Touch, or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a:t>
            </a:r>
          </a:p>
          <a:p>
            <a:r>
              <a:rPr lang="en-US" sz="1600" dirty="0" smtClean="0">
                <a:latin typeface="Arial" pitchFamily="34" charset="0"/>
                <a:cs typeface="Arial" pitchFamily="34" charset="0"/>
              </a:rPr>
              <a:t>Files with the .</a:t>
            </a:r>
            <a:r>
              <a:rPr lang="en-US" sz="1600" dirty="0" err="1" smtClean="0">
                <a:latin typeface="Arial" pitchFamily="34" charset="0"/>
                <a:cs typeface="Arial" pitchFamily="34" charset="0"/>
              </a:rPr>
              <a:t>ipa</a:t>
            </a:r>
            <a:r>
              <a:rPr lang="en-US" sz="1600" dirty="0" smtClean="0">
                <a:latin typeface="Arial" pitchFamily="34" charset="0"/>
                <a:cs typeface="Arial" pitchFamily="34" charset="0"/>
              </a:rPr>
              <a:t> extension can be uncompressed by changing the extension to </a:t>
            </a:r>
            <a:r>
              <a:rPr lang="en-US" sz="2000" b="1" dirty="0" smtClean="0">
                <a:latin typeface="Arial" pitchFamily="34" charset="0"/>
                <a:cs typeface="Arial" pitchFamily="34" charset="0"/>
              </a:rPr>
              <a:t>.zip </a:t>
            </a:r>
            <a:r>
              <a:rPr lang="en-US" sz="1600" dirty="0" smtClean="0">
                <a:latin typeface="Arial" pitchFamily="34" charset="0"/>
                <a:cs typeface="Arial" pitchFamily="34" charset="0"/>
              </a:rPr>
              <a:t>and unzipping.</a:t>
            </a:r>
          </a:p>
          <a:p>
            <a:r>
              <a:rPr lang="en-US" sz="1600" dirty="0" smtClean="0">
                <a:latin typeface="Arial" pitchFamily="34" charset="0"/>
                <a:cs typeface="Arial" pitchFamily="34" charset="0"/>
              </a:rPr>
              <a:t>.</a:t>
            </a:r>
            <a:r>
              <a:rPr lang="en-US" sz="1600" dirty="0" err="1" smtClean="0">
                <a:latin typeface="Arial" pitchFamily="34" charset="0"/>
                <a:cs typeface="Arial" pitchFamily="34" charset="0"/>
              </a:rPr>
              <a:t>ipa</a:t>
            </a:r>
            <a:r>
              <a:rPr lang="en-US" sz="1600" dirty="0" smtClean="0">
                <a:latin typeface="Arial" pitchFamily="34" charset="0"/>
                <a:cs typeface="Arial" pitchFamily="34" charset="0"/>
              </a:rPr>
              <a:t> files cannot be installed on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Simulator because they do not contain a binary for the x86 architecture. </a:t>
            </a:r>
          </a:p>
          <a:p>
            <a:r>
              <a:rPr lang="en-US" sz="1600" dirty="0" smtClean="0">
                <a:latin typeface="Arial" pitchFamily="34" charset="0"/>
                <a:cs typeface="Arial" pitchFamily="34" charset="0"/>
              </a:rPr>
              <a:t>To run applications on the simulator, we need to open original project files using the </a:t>
            </a:r>
            <a:r>
              <a:rPr lang="en-US" sz="1600" b="1" dirty="0" err="1" smtClean="0">
                <a:latin typeface="Arial" pitchFamily="34" charset="0"/>
                <a:cs typeface="Arial" pitchFamily="34" charset="0"/>
              </a:rPr>
              <a:t>Xcode</a:t>
            </a:r>
            <a:r>
              <a:rPr lang="en-US" sz="1600" b="1" dirty="0" smtClean="0">
                <a:latin typeface="Arial" pitchFamily="34" charset="0"/>
                <a:cs typeface="Arial" pitchFamily="34" charset="0"/>
              </a:rPr>
              <a:t> SDK</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 name="Footer Placeholder 3"/>
          <p:cNvSpPr>
            <a:spLocks noGrp="1"/>
          </p:cNvSpPr>
          <p:nvPr>
            <p:ph type="ftr" sz="quarter" idx="11"/>
          </p:nvPr>
        </p:nvSpPr>
        <p:spPr>
          <a:xfrm>
            <a:off x="762000" y="6324600"/>
            <a:ext cx="39257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2">
                    <a:lumMod val="50000"/>
                  </a:schemeClr>
                </a:solidFill>
              </a:rPr>
              <a:pPr/>
              <a:t>57</a:t>
            </a:fld>
            <a:endParaRPr lang="en-US" dirty="0">
              <a:solidFill>
                <a:schemeClr val="accent2">
                  <a:lumMod val="50000"/>
                </a:schemeClr>
              </a:solidFill>
            </a:endParaRPr>
          </a:p>
        </p:txBody>
      </p:sp>
      <p:pic>
        <p:nvPicPr>
          <p:cNvPr id="1026" name="Picture 2" descr="C:\Users\IVA\Pictures\LOGOS\transfer_ipad_apps_between_itunes_computers[1].jpg"/>
          <p:cNvPicPr>
            <a:picLocks noChangeAspect="1" noChangeArrowheads="1"/>
          </p:cNvPicPr>
          <p:nvPr/>
        </p:nvPicPr>
        <p:blipFill>
          <a:blip r:embed="rId2" cstate="print"/>
          <a:srcRect/>
          <a:stretch>
            <a:fillRect/>
          </a:stretch>
        </p:blipFill>
        <p:spPr bwMode="auto">
          <a:xfrm>
            <a:off x="533400" y="1905000"/>
            <a:ext cx="3461047" cy="3352800"/>
          </a:xfrm>
          <a:prstGeom prst="rect">
            <a:avLst/>
          </a:prstGeom>
          <a:noFill/>
          <a:ln>
            <a:solidFill>
              <a:srgbClr val="7030A0"/>
            </a:solidFill>
          </a:ln>
        </p:spPr>
      </p:pic>
    </p:spTree>
    <p:extLst>
      <p:ext uri="{BB962C8B-B14F-4D97-AF65-F5344CB8AC3E}">
        <p14:creationId xmlns:p14="http://schemas.microsoft.com/office/powerpoint/2010/main" val="2971673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59436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b="1" dirty="0" smtClean="0">
                <a:solidFill>
                  <a:schemeClr val="accent2">
                    <a:lumMod val="50000"/>
                  </a:schemeClr>
                </a:solidFill>
                <a:latin typeface="Arial" pitchFamily="34" charset="0"/>
                <a:cs typeface="Arial" pitchFamily="34" charset="0"/>
              </a:rPr>
              <a:t>Media</a:t>
            </a:r>
            <a:r>
              <a:rPr lang="en-US" b="1" dirty="0" smtClean="0">
                <a:solidFill>
                  <a:schemeClr val="accent2">
                    <a:lumMod val="50000"/>
                  </a:schemeClr>
                </a:solidFill>
              </a:rPr>
              <a:t> </a:t>
            </a:r>
            <a:r>
              <a:rPr lang="en-US" sz="3600" b="1" dirty="0" smtClean="0">
                <a:solidFill>
                  <a:schemeClr val="accent2">
                    <a:lumMod val="50000"/>
                  </a:schemeClr>
                </a:solidFill>
                <a:latin typeface="Arial" pitchFamily="34" charset="0"/>
                <a:cs typeface="Arial" pitchFamily="34" charset="0"/>
              </a:rPr>
              <a:t>File Formats: Audio</a:t>
            </a:r>
            <a:endParaRPr lang="en-US" sz="3600" b="1" dirty="0">
              <a:solidFill>
                <a:schemeClr val="accent2">
                  <a:lumMod val="50000"/>
                </a:schemeClr>
              </a:solidFill>
              <a:latin typeface="Arial" pitchFamily="34" charset="0"/>
              <a:cs typeface="Arial" pitchFamily="34" charset="0"/>
            </a:endParaRPr>
          </a:p>
        </p:txBody>
      </p:sp>
      <p:sp>
        <p:nvSpPr>
          <p:cNvPr id="2" name="Content Placeholder 1"/>
          <p:cNvSpPr>
            <a:spLocks noGrp="1"/>
          </p:cNvSpPr>
          <p:nvPr>
            <p:ph sz="half" idx="4294967295"/>
          </p:nvPr>
        </p:nvSpPr>
        <p:spPr>
          <a:xfrm>
            <a:off x="381000" y="1219200"/>
            <a:ext cx="3200400" cy="4525963"/>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r>
              <a:rPr lang="en-US" sz="2000" b="1" dirty="0" smtClean="0">
                <a:latin typeface="Arial" pitchFamily="34" charset="0"/>
                <a:cs typeface="Arial" pitchFamily="34" charset="0"/>
                <a:hlinkClick r:id="rId2"/>
              </a:rPr>
              <a:t>.</a:t>
            </a:r>
            <a:r>
              <a:rPr lang="en-US" sz="2000" b="1" dirty="0" err="1" smtClean="0">
                <a:latin typeface="Arial" pitchFamily="34" charset="0"/>
                <a:cs typeface="Arial" pitchFamily="34" charset="0"/>
                <a:hlinkClick r:id="rId2"/>
              </a:rPr>
              <a:t>aif</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Audio Interchange File Format</a:t>
            </a:r>
          </a:p>
          <a:p>
            <a:r>
              <a:rPr lang="en-US" sz="2000" b="1" dirty="0" smtClean="0">
                <a:latin typeface="Arial" pitchFamily="34" charset="0"/>
                <a:cs typeface="Arial" pitchFamily="34" charset="0"/>
                <a:hlinkClick r:id="rId3"/>
              </a:rPr>
              <a:t>.</a:t>
            </a:r>
            <a:r>
              <a:rPr lang="en-US" sz="2000" b="1" dirty="0" err="1" smtClean="0">
                <a:latin typeface="Arial" pitchFamily="34" charset="0"/>
                <a:cs typeface="Arial" pitchFamily="34" charset="0"/>
                <a:hlinkClick r:id="rId3"/>
              </a:rPr>
              <a:t>iff</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Interchange File Format</a:t>
            </a:r>
          </a:p>
          <a:p>
            <a:r>
              <a:rPr lang="en-US" sz="2000" b="1" dirty="0" smtClean="0">
                <a:latin typeface="Arial" pitchFamily="34" charset="0"/>
                <a:cs typeface="Arial" pitchFamily="34" charset="0"/>
                <a:hlinkClick r:id="rId4"/>
              </a:rPr>
              <a:t>.m3u</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Media Playlist File</a:t>
            </a:r>
          </a:p>
          <a:p>
            <a:r>
              <a:rPr lang="en-US" sz="2000" b="1" dirty="0" smtClean="0">
                <a:latin typeface="Arial" pitchFamily="34" charset="0"/>
                <a:cs typeface="Arial" pitchFamily="34" charset="0"/>
                <a:hlinkClick r:id="rId5"/>
              </a:rPr>
              <a:t>.m4a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MPEG-4 Audio File</a:t>
            </a:r>
          </a:p>
          <a:p>
            <a:r>
              <a:rPr lang="en-US" sz="2000" b="1" dirty="0" smtClean="0">
                <a:latin typeface="Arial" pitchFamily="34" charset="0"/>
                <a:cs typeface="Arial" pitchFamily="34" charset="0"/>
                <a:hlinkClick r:id="rId6"/>
              </a:rPr>
              <a:t>.mid</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MIDI File</a:t>
            </a:r>
          </a:p>
          <a:p>
            <a:r>
              <a:rPr lang="en-US" sz="2000" b="1" dirty="0" smtClean="0">
                <a:latin typeface="Arial" pitchFamily="34" charset="0"/>
                <a:cs typeface="Arial" pitchFamily="34" charset="0"/>
                <a:hlinkClick r:id="rId7"/>
              </a:rPr>
              <a:t>.mp3</a:t>
            </a:r>
            <a:r>
              <a:rPr lang="en-US" sz="2000" b="1" dirty="0" smtClean="0">
                <a:latin typeface="Arial" pitchFamily="34" charset="0"/>
                <a:cs typeface="Arial" pitchFamily="34" charset="0"/>
              </a:rPr>
              <a:t> </a:t>
            </a:r>
            <a:r>
              <a:rPr lang="en-US" sz="2000" dirty="0" err="1" smtClean="0">
                <a:latin typeface="Arial" pitchFamily="34" charset="0"/>
                <a:cs typeface="Arial" pitchFamily="34" charset="0"/>
              </a:rPr>
              <a:t>MP3</a:t>
            </a:r>
            <a:r>
              <a:rPr lang="en-US" sz="2000" dirty="0" smtClean="0">
                <a:latin typeface="Arial" pitchFamily="34" charset="0"/>
                <a:cs typeface="Arial" pitchFamily="34" charset="0"/>
              </a:rPr>
              <a:t> Audio File</a:t>
            </a:r>
          </a:p>
          <a:p>
            <a:r>
              <a:rPr lang="en-US" sz="2000" b="1" dirty="0" smtClean="0">
                <a:latin typeface="Arial" pitchFamily="34" charset="0"/>
                <a:cs typeface="Arial" pitchFamily="34" charset="0"/>
                <a:hlinkClick r:id="rId8"/>
              </a:rPr>
              <a:t>.</a:t>
            </a:r>
            <a:r>
              <a:rPr lang="en-US" sz="2000" b="1" dirty="0" err="1" smtClean="0">
                <a:latin typeface="Arial" pitchFamily="34" charset="0"/>
                <a:cs typeface="Arial" pitchFamily="34" charset="0"/>
                <a:hlinkClick r:id="rId8"/>
              </a:rPr>
              <a:t>mpa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MPEG-2 Audio File</a:t>
            </a:r>
          </a:p>
          <a:p>
            <a:r>
              <a:rPr lang="en-US" sz="2000" b="1" dirty="0" smtClean="0">
                <a:latin typeface="Arial" pitchFamily="34" charset="0"/>
                <a:cs typeface="Arial" pitchFamily="34" charset="0"/>
                <a:hlinkClick r:id="rId9"/>
              </a:rPr>
              <a:t>.</a:t>
            </a:r>
            <a:r>
              <a:rPr lang="en-US" sz="2000" b="1" dirty="0" err="1" smtClean="0">
                <a:latin typeface="Arial" pitchFamily="34" charset="0"/>
                <a:cs typeface="Arial" pitchFamily="34" charset="0"/>
                <a:hlinkClick r:id="rId9"/>
              </a:rPr>
              <a:t>ra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Real Audio File</a:t>
            </a:r>
          </a:p>
          <a:p>
            <a:r>
              <a:rPr lang="en-US" sz="2000" b="1" dirty="0" smtClean="0">
                <a:latin typeface="Arial" pitchFamily="34" charset="0"/>
                <a:cs typeface="Arial" pitchFamily="34" charset="0"/>
                <a:hlinkClick r:id="rId10"/>
              </a:rPr>
              <a:t>.wav</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WAVE Audio File</a:t>
            </a:r>
          </a:p>
          <a:p>
            <a:r>
              <a:rPr lang="en-US" sz="2000" b="1" dirty="0" smtClean="0">
                <a:latin typeface="Arial" pitchFamily="34" charset="0"/>
                <a:cs typeface="Arial" pitchFamily="34" charset="0"/>
                <a:hlinkClick r:id="rId11"/>
              </a:rPr>
              <a:t>.wma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Windows Media Audio File</a:t>
            </a:r>
            <a:endParaRPr lang="en-US" sz="2000" dirty="0">
              <a:latin typeface="Arial" pitchFamily="34" charset="0"/>
              <a:cs typeface="Arial" pitchFamily="34" charset="0"/>
            </a:endParaRPr>
          </a:p>
        </p:txBody>
      </p:sp>
      <p:sp>
        <p:nvSpPr>
          <p:cNvPr id="4" name="Footer Placeholder 3"/>
          <p:cNvSpPr>
            <a:spLocks noGrp="1"/>
          </p:cNvSpPr>
          <p:nvPr>
            <p:ph type="ftr" sz="quarter" idx="11"/>
          </p:nvPr>
        </p:nvSpPr>
        <p:spPr>
          <a:xfrm>
            <a:off x="762000" y="6324600"/>
            <a:ext cx="3925728"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2">
                    <a:lumMod val="50000"/>
                  </a:schemeClr>
                </a:solidFill>
              </a:rPr>
              <a:pPr/>
              <a:t>58</a:t>
            </a:fld>
            <a:endParaRPr lang="en-US" dirty="0">
              <a:solidFill>
                <a:schemeClr val="accent2">
                  <a:lumMod val="50000"/>
                </a:schemeClr>
              </a:solidFill>
            </a:endParaRPr>
          </a:p>
        </p:txBody>
      </p:sp>
      <p:sp>
        <p:nvSpPr>
          <p:cNvPr id="7" name="Rectangle 6"/>
          <p:cNvSpPr/>
          <p:nvPr/>
        </p:nvSpPr>
        <p:spPr>
          <a:xfrm>
            <a:off x="5150426" y="5864423"/>
            <a:ext cx="38862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http://www.fileinfo.com/filetypes/common</a:t>
            </a:r>
            <a:endParaRPr lang="en-US" sz="1400" dirty="0">
              <a:solidFill>
                <a:schemeClr val="accent2">
                  <a:lumMod val="50000"/>
                </a:schemeClr>
              </a:solidFill>
              <a:latin typeface="Arial" pitchFamily="34" charset="0"/>
              <a:cs typeface="Arial" pitchFamily="34" charset="0"/>
            </a:endParaRPr>
          </a:p>
        </p:txBody>
      </p:sp>
      <p:pic>
        <p:nvPicPr>
          <p:cNvPr id="249858" name="Picture 2" descr="http://in.real.com/image/rp002/free/image_convert.jpg"/>
          <p:cNvPicPr>
            <a:picLocks noChangeAspect="1" noChangeArrowheads="1"/>
          </p:cNvPicPr>
          <p:nvPr/>
        </p:nvPicPr>
        <p:blipFill>
          <a:blip r:embed="rId12" cstate="print"/>
          <a:srcRect/>
          <a:stretch>
            <a:fillRect/>
          </a:stretch>
        </p:blipFill>
        <p:spPr bwMode="auto">
          <a:xfrm>
            <a:off x="5410200" y="1066800"/>
            <a:ext cx="3366653" cy="2468880"/>
          </a:xfrm>
          <a:prstGeom prst="rect">
            <a:avLst/>
          </a:prstGeom>
          <a:noFill/>
        </p:spPr>
      </p:pic>
      <p:pic>
        <p:nvPicPr>
          <p:cNvPr id="249860" name="Picture 4" descr="http://www.free-audio-editor.com/features/images/slides/tutorials_38.png"/>
          <p:cNvPicPr>
            <a:picLocks noChangeAspect="1" noChangeArrowheads="1"/>
          </p:cNvPicPr>
          <p:nvPr/>
        </p:nvPicPr>
        <p:blipFill>
          <a:blip r:embed="rId13" cstate="print"/>
          <a:srcRect/>
          <a:stretch>
            <a:fillRect/>
          </a:stretch>
        </p:blipFill>
        <p:spPr bwMode="auto">
          <a:xfrm>
            <a:off x="3962400" y="3048000"/>
            <a:ext cx="2667000" cy="2835887"/>
          </a:xfrm>
          <a:prstGeom prst="rect">
            <a:avLst/>
          </a:prstGeom>
          <a:noFill/>
        </p:spPr>
      </p:pic>
    </p:spTree>
    <p:extLst>
      <p:ext uri="{BB962C8B-B14F-4D97-AF65-F5344CB8AC3E}">
        <p14:creationId xmlns:p14="http://schemas.microsoft.com/office/powerpoint/2010/main" val="5504252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5562600" cy="685800"/>
          </a:xfrm>
        </p:spPr>
        <p:style>
          <a:lnRef idx="1">
            <a:schemeClr val="accent6"/>
          </a:lnRef>
          <a:fillRef idx="2">
            <a:schemeClr val="accent6"/>
          </a:fillRef>
          <a:effectRef idx="1">
            <a:schemeClr val="accent6"/>
          </a:effectRef>
          <a:fontRef idx="minor">
            <a:schemeClr val="dk1"/>
          </a:fontRef>
        </p:style>
        <p:txBody>
          <a:bodyPr>
            <a:noAutofit/>
          </a:bodyPr>
          <a:lstStyle/>
          <a:p>
            <a:r>
              <a:rPr lang="en-US" sz="3200" b="1" dirty="0" smtClean="0">
                <a:solidFill>
                  <a:schemeClr val="accent2">
                    <a:lumMod val="50000"/>
                  </a:schemeClr>
                </a:solidFill>
                <a:latin typeface="Arial" pitchFamily="34" charset="0"/>
                <a:cs typeface="Arial" pitchFamily="34" charset="0"/>
              </a:rPr>
              <a:t>Media File Formats: Video</a:t>
            </a:r>
            <a:endParaRPr lang="en-US" sz="3200" b="1" dirty="0">
              <a:solidFill>
                <a:schemeClr val="accent2">
                  <a:lumMod val="50000"/>
                </a:schemeClr>
              </a:solidFill>
              <a:latin typeface="Arial" pitchFamily="34" charset="0"/>
              <a:cs typeface="Arial" pitchFamily="34" charset="0"/>
            </a:endParaRPr>
          </a:p>
        </p:txBody>
      </p:sp>
      <p:sp>
        <p:nvSpPr>
          <p:cNvPr id="3" name="Content Placeholder 2"/>
          <p:cNvSpPr>
            <a:spLocks noGrp="1"/>
          </p:cNvSpPr>
          <p:nvPr>
            <p:ph sz="half" idx="4294967295"/>
          </p:nvPr>
        </p:nvSpPr>
        <p:spPr>
          <a:xfrm>
            <a:off x="4953000" y="1481328"/>
            <a:ext cx="3810000" cy="4538472"/>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55000" lnSpcReduction="20000"/>
          </a:bodyPr>
          <a:lstStyle/>
          <a:p>
            <a:endParaRPr lang="en-US" b="1" dirty="0" smtClean="0">
              <a:hlinkClick r:id="rId2"/>
            </a:endParaRPr>
          </a:p>
          <a:p>
            <a:r>
              <a:rPr lang="en-US" sz="2900" b="1" dirty="0" smtClean="0">
                <a:hlinkClick r:id="rId2"/>
              </a:rPr>
              <a:t>.3g2</a:t>
            </a:r>
            <a:r>
              <a:rPr lang="en-US" sz="2900" b="1" dirty="0" smtClean="0"/>
              <a:t> </a:t>
            </a:r>
            <a:r>
              <a:rPr lang="en-US" sz="2900" dirty="0" smtClean="0"/>
              <a:t>3GPP2 Multimedia File</a:t>
            </a:r>
          </a:p>
          <a:p>
            <a:r>
              <a:rPr lang="en-US" sz="2900" b="1" dirty="0" smtClean="0">
                <a:hlinkClick r:id="rId3"/>
              </a:rPr>
              <a:t>.3gp</a:t>
            </a:r>
            <a:r>
              <a:rPr lang="en-US" sz="2900" b="1" dirty="0" smtClean="0"/>
              <a:t> </a:t>
            </a:r>
            <a:r>
              <a:rPr lang="en-US" sz="2900" dirty="0" smtClean="0"/>
              <a:t>3GPP Multimedia File</a:t>
            </a:r>
          </a:p>
          <a:p>
            <a:r>
              <a:rPr lang="en-US" sz="2900" b="1" dirty="0" smtClean="0">
                <a:hlinkClick r:id="rId4"/>
              </a:rPr>
              <a:t>.</a:t>
            </a:r>
            <a:r>
              <a:rPr lang="en-US" sz="2900" b="1" dirty="0" err="1" smtClean="0">
                <a:hlinkClick r:id="rId4"/>
              </a:rPr>
              <a:t>asf</a:t>
            </a:r>
            <a:r>
              <a:rPr lang="en-US" sz="2900" b="1" dirty="0" smtClean="0"/>
              <a:t> </a:t>
            </a:r>
            <a:r>
              <a:rPr lang="en-US" sz="2900" dirty="0" smtClean="0"/>
              <a:t>Advanced Systems Format File</a:t>
            </a:r>
          </a:p>
          <a:p>
            <a:r>
              <a:rPr lang="en-US" sz="2900" b="1" dirty="0" smtClean="0">
                <a:hlinkClick r:id="rId5"/>
              </a:rPr>
              <a:t>.</a:t>
            </a:r>
            <a:r>
              <a:rPr lang="en-US" sz="2900" b="1" dirty="0" err="1" smtClean="0">
                <a:hlinkClick r:id="rId5"/>
              </a:rPr>
              <a:t>asx</a:t>
            </a:r>
            <a:r>
              <a:rPr lang="en-US" sz="2900" b="1" dirty="0" smtClean="0"/>
              <a:t> </a:t>
            </a:r>
            <a:r>
              <a:rPr lang="en-US" sz="2900" dirty="0" smtClean="0"/>
              <a:t>Microsoft ASF Redirector File</a:t>
            </a:r>
          </a:p>
          <a:p>
            <a:r>
              <a:rPr lang="en-US" sz="2900" b="1" dirty="0" smtClean="0">
                <a:hlinkClick r:id="rId6"/>
              </a:rPr>
              <a:t>.</a:t>
            </a:r>
            <a:r>
              <a:rPr lang="en-US" sz="2900" b="1" dirty="0" err="1" smtClean="0">
                <a:hlinkClick r:id="rId6"/>
              </a:rPr>
              <a:t>avi</a:t>
            </a:r>
            <a:r>
              <a:rPr lang="en-US" sz="2900" b="1" dirty="0" smtClean="0"/>
              <a:t> </a:t>
            </a:r>
            <a:r>
              <a:rPr lang="en-US" sz="2900" dirty="0" smtClean="0"/>
              <a:t>Audio Video Interleave File</a:t>
            </a:r>
          </a:p>
          <a:p>
            <a:r>
              <a:rPr lang="en-US" sz="2900" b="1" dirty="0" smtClean="0">
                <a:hlinkClick r:id="rId7"/>
              </a:rPr>
              <a:t>.</a:t>
            </a:r>
            <a:r>
              <a:rPr lang="en-US" sz="2900" b="1" dirty="0" err="1" smtClean="0">
                <a:hlinkClick r:id="rId7"/>
              </a:rPr>
              <a:t>flv</a:t>
            </a:r>
            <a:r>
              <a:rPr lang="en-US" sz="2900" b="1" dirty="0" smtClean="0"/>
              <a:t> </a:t>
            </a:r>
            <a:r>
              <a:rPr lang="en-US" sz="2900" dirty="0" smtClean="0"/>
              <a:t>Flash Video File</a:t>
            </a:r>
          </a:p>
          <a:p>
            <a:r>
              <a:rPr lang="en-US" sz="2900" b="1" dirty="0" smtClean="0">
                <a:hlinkClick r:id="rId8"/>
              </a:rPr>
              <a:t>.</a:t>
            </a:r>
            <a:r>
              <a:rPr lang="en-US" sz="2900" b="1" dirty="0" err="1" smtClean="0">
                <a:hlinkClick r:id="rId8"/>
              </a:rPr>
              <a:t>mov</a:t>
            </a:r>
            <a:r>
              <a:rPr lang="en-US" sz="2900" b="1" dirty="0" smtClean="0"/>
              <a:t> </a:t>
            </a:r>
            <a:r>
              <a:rPr lang="en-US" sz="2900" dirty="0" smtClean="0"/>
              <a:t>Apple QuickTime Movie</a:t>
            </a:r>
          </a:p>
          <a:p>
            <a:r>
              <a:rPr lang="en-US" sz="2900" b="1" dirty="0" smtClean="0">
                <a:hlinkClick r:id="rId9"/>
              </a:rPr>
              <a:t>.mp4</a:t>
            </a:r>
            <a:r>
              <a:rPr lang="en-US" sz="2900" b="1" dirty="0" smtClean="0"/>
              <a:t> </a:t>
            </a:r>
            <a:r>
              <a:rPr lang="en-US" sz="2900" dirty="0" smtClean="0"/>
              <a:t>MPEG-4 Video File</a:t>
            </a:r>
          </a:p>
          <a:p>
            <a:r>
              <a:rPr lang="en-US" sz="2900" b="1" dirty="0" smtClean="0">
                <a:hlinkClick r:id="rId10"/>
              </a:rPr>
              <a:t>.mpg</a:t>
            </a:r>
            <a:r>
              <a:rPr lang="en-US" sz="2900" b="1" dirty="0" smtClean="0"/>
              <a:t> </a:t>
            </a:r>
            <a:r>
              <a:rPr lang="en-US" sz="2900" dirty="0" smtClean="0"/>
              <a:t>MPEG Video File</a:t>
            </a:r>
          </a:p>
          <a:p>
            <a:r>
              <a:rPr lang="en-US" sz="2900" b="1" dirty="0" smtClean="0">
                <a:hlinkClick r:id="rId11"/>
              </a:rPr>
              <a:t>.</a:t>
            </a:r>
            <a:r>
              <a:rPr lang="en-US" sz="2900" b="1" dirty="0" err="1" smtClean="0">
                <a:hlinkClick r:id="rId11"/>
              </a:rPr>
              <a:t>rm</a:t>
            </a:r>
            <a:r>
              <a:rPr lang="en-US" sz="2900" b="1" dirty="0" smtClean="0"/>
              <a:t> </a:t>
            </a:r>
            <a:r>
              <a:rPr lang="en-US" sz="2900" dirty="0" smtClean="0"/>
              <a:t>Real Media File</a:t>
            </a:r>
          </a:p>
          <a:p>
            <a:r>
              <a:rPr lang="en-US" sz="2900" b="1" dirty="0" smtClean="0">
                <a:hlinkClick r:id="rId12"/>
              </a:rPr>
              <a:t>.</a:t>
            </a:r>
            <a:r>
              <a:rPr lang="en-US" sz="2900" b="1" dirty="0" err="1" smtClean="0">
                <a:hlinkClick r:id="rId12"/>
              </a:rPr>
              <a:t>srt</a:t>
            </a:r>
            <a:r>
              <a:rPr lang="en-US" sz="2900" b="1" dirty="0" smtClean="0"/>
              <a:t> </a:t>
            </a:r>
            <a:r>
              <a:rPr lang="en-US" sz="2900" dirty="0" err="1" smtClean="0"/>
              <a:t>SubRip</a:t>
            </a:r>
            <a:r>
              <a:rPr lang="en-US" sz="2900" dirty="0" smtClean="0"/>
              <a:t> Subtitle File</a:t>
            </a:r>
          </a:p>
          <a:p>
            <a:r>
              <a:rPr lang="en-US" sz="2900" b="1" dirty="0" smtClean="0">
                <a:hlinkClick r:id="rId13"/>
              </a:rPr>
              <a:t>.</a:t>
            </a:r>
            <a:r>
              <a:rPr lang="en-US" sz="2900" b="1" dirty="0" err="1" smtClean="0">
                <a:hlinkClick r:id="rId13"/>
              </a:rPr>
              <a:t>swf</a:t>
            </a:r>
            <a:r>
              <a:rPr lang="en-US" sz="2900" b="1" dirty="0" smtClean="0"/>
              <a:t> </a:t>
            </a:r>
            <a:r>
              <a:rPr lang="en-US" sz="2900" dirty="0" smtClean="0"/>
              <a:t>Shockwave Flash Movie</a:t>
            </a:r>
          </a:p>
          <a:p>
            <a:r>
              <a:rPr lang="en-US" sz="2900" b="1" dirty="0" smtClean="0">
                <a:hlinkClick r:id="rId14"/>
              </a:rPr>
              <a:t>.</a:t>
            </a:r>
            <a:r>
              <a:rPr lang="en-US" sz="2900" b="1" dirty="0" err="1" smtClean="0">
                <a:hlinkClick r:id="rId14"/>
              </a:rPr>
              <a:t>vob</a:t>
            </a:r>
            <a:r>
              <a:rPr lang="en-US" sz="2900" b="1" dirty="0" smtClean="0"/>
              <a:t> </a:t>
            </a:r>
            <a:r>
              <a:rPr lang="en-US" sz="2900" dirty="0" smtClean="0"/>
              <a:t>DVD Video Object File</a:t>
            </a:r>
          </a:p>
          <a:p>
            <a:r>
              <a:rPr lang="en-US" sz="2900" b="1" dirty="0" smtClean="0">
                <a:solidFill>
                  <a:schemeClr val="bg1"/>
                </a:solidFill>
                <a:hlinkClick r:id="rId15"/>
              </a:rPr>
              <a:t>.</a:t>
            </a:r>
            <a:r>
              <a:rPr lang="en-US" sz="2900" b="1" dirty="0" err="1" smtClean="0">
                <a:solidFill>
                  <a:schemeClr val="bg1"/>
                </a:solidFill>
                <a:hlinkClick r:id="rId15"/>
              </a:rPr>
              <a:t>wmv</a:t>
            </a:r>
            <a:r>
              <a:rPr lang="en-US" sz="2900" b="1" dirty="0" smtClean="0">
                <a:solidFill>
                  <a:schemeClr val="bg1"/>
                </a:solidFill>
              </a:rPr>
              <a:t> </a:t>
            </a:r>
            <a:r>
              <a:rPr lang="en-US" sz="2900" dirty="0" smtClean="0"/>
              <a:t>Windows Media Video File</a:t>
            </a:r>
            <a:endParaRPr lang="en-US" sz="2900" dirty="0"/>
          </a:p>
        </p:txBody>
      </p:sp>
      <p:sp>
        <p:nvSpPr>
          <p:cNvPr id="4" name="Footer Placeholder 3"/>
          <p:cNvSpPr>
            <a:spLocks noGrp="1"/>
          </p:cNvSpPr>
          <p:nvPr>
            <p:ph type="ftr" sz="quarter" idx="11"/>
          </p:nvPr>
        </p:nvSpPr>
        <p:spPr>
          <a:xfrm>
            <a:off x="692776" y="6324600"/>
            <a:ext cx="39257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589168" y="6324600"/>
            <a:ext cx="554832" cy="365125"/>
          </a:xfrm>
        </p:spPr>
        <p:txBody>
          <a:bodyPr/>
          <a:lstStyle/>
          <a:p>
            <a:fld id="{B6F15528-21DE-4FAA-801E-634DDDAF4B2B}" type="slidenum">
              <a:rPr lang="en-US" smtClean="0">
                <a:solidFill>
                  <a:schemeClr val="accent2">
                    <a:lumMod val="50000"/>
                  </a:schemeClr>
                </a:solidFill>
              </a:rPr>
              <a:pPr/>
              <a:t>59</a:t>
            </a:fld>
            <a:endParaRPr lang="en-US" dirty="0">
              <a:solidFill>
                <a:schemeClr val="accent2">
                  <a:lumMod val="50000"/>
                </a:schemeClr>
              </a:solidFill>
            </a:endParaRPr>
          </a:p>
        </p:txBody>
      </p:sp>
      <p:sp>
        <p:nvSpPr>
          <p:cNvPr id="7" name="Rectangle 6"/>
          <p:cNvSpPr/>
          <p:nvPr/>
        </p:nvSpPr>
        <p:spPr>
          <a:xfrm>
            <a:off x="161925" y="5562600"/>
            <a:ext cx="4572000" cy="30777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en-US" sz="1400" dirty="0" smtClean="0">
                <a:solidFill>
                  <a:schemeClr val="accent2">
                    <a:lumMod val="50000"/>
                  </a:schemeClr>
                </a:solidFill>
                <a:latin typeface="Arial" pitchFamily="34" charset="0"/>
                <a:cs typeface="Arial" pitchFamily="34" charset="0"/>
              </a:rPr>
              <a:t>http://www.fileinfo.com/filetypes/common</a:t>
            </a:r>
            <a:endParaRPr lang="en-US" sz="1400" dirty="0">
              <a:solidFill>
                <a:schemeClr val="accent2">
                  <a:lumMod val="50000"/>
                </a:schemeClr>
              </a:solidFill>
              <a:latin typeface="Arial" pitchFamily="34" charset="0"/>
              <a:cs typeface="Arial" pitchFamily="34" charset="0"/>
            </a:endParaRPr>
          </a:p>
        </p:txBody>
      </p:sp>
      <p:pic>
        <p:nvPicPr>
          <p:cNvPr id="248834" name="Picture 2" descr="http://www.arcsoft.com/images/products/dvd-slideshow/DVDSS_Features_1.jpg"/>
          <p:cNvPicPr>
            <a:picLocks noChangeAspect="1" noChangeArrowheads="1"/>
          </p:cNvPicPr>
          <p:nvPr/>
        </p:nvPicPr>
        <p:blipFill>
          <a:blip r:embed="rId16" cstate="print"/>
          <a:srcRect/>
          <a:stretch>
            <a:fillRect/>
          </a:stretch>
        </p:blipFill>
        <p:spPr bwMode="auto">
          <a:xfrm>
            <a:off x="304800" y="2133600"/>
            <a:ext cx="4286250" cy="2857500"/>
          </a:xfrm>
          <a:prstGeom prst="rect">
            <a:avLst/>
          </a:prstGeom>
          <a:noFill/>
        </p:spPr>
      </p:pic>
    </p:spTree>
    <p:extLst>
      <p:ext uri="{BB962C8B-B14F-4D97-AF65-F5344CB8AC3E}">
        <p14:creationId xmlns:p14="http://schemas.microsoft.com/office/powerpoint/2010/main" val="3460518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style>
          <a:lnRef idx="1">
            <a:schemeClr val="accent6"/>
          </a:lnRef>
          <a:fillRef idx="2">
            <a:schemeClr val="accent6"/>
          </a:fillRef>
          <a:effectRef idx="1">
            <a:schemeClr val="accent6"/>
          </a:effectRef>
          <a:fontRef idx="minor">
            <a:schemeClr val="dk1"/>
          </a:fontRef>
        </p:style>
        <p:txBody>
          <a:bodyPr/>
          <a:lstStyle/>
          <a:p>
            <a:r>
              <a:rPr lang="en-US" sz="3600" dirty="0" smtClean="0"/>
              <a:t>Expectations and Responsibilities:</a:t>
            </a:r>
            <a:endParaRPr lang="en-US" sz="3600" dirty="0"/>
          </a:p>
        </p:txBody>
      </p:sp>
      <p:sp>
        <p:nvSpPr>
          <p:cNvPr id="3" name="Content Placeholder 2"/>
          <p:cNvSpPr>
            <a:spLocks noGrp="1"/>
          </p:cNvSpPr>
          <p:nvPr>
            <p:ph idx="1"/>
          </p:nvPr>
        </p:nvSpPr>
        <p:spPr>
          <a:xfrm>
            <a:off x="381000" y="1295400"/>
            <a:ext cx="8458200" cy="5105400"/>
          </a:xfr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endParaRPr lang="en-US" dirty="0" smtClean="0"/>
          </a:p>
          <a:p>
            <a:r>
              <a:rPr lang="en-US" dirty="0" smtClean="0"/>
              <a:t>Student should understand the fast-pacing Nature and  unique Environment of Mobile Market that may challenge your previously gained knowledge and experience.</a:t>
            </a:r>
          </a:p>
          <a:p>
            <a:r>
              <a:rPr lang="en-US" dirty="0" smtClean="0"/>
              <a:t>Student must be self-organized and motivated.</a:t>
            </a:r>
          </a:p>
          <a:p>
            <a:r>
              <a:rPr lang="en-US" dirty="0"/>
              <a:t>Student  must </a:t>
            </a:r>
            <a:r>
              <a:rPr lang="en-US" dirty="0" smtClean="0"/>
              <a:t>make </a:t>
            </a:r>
            <a:r>
              <a:rPr lang="en-US" dirty="0"/>
              <a:t>commitment to attend all </a:t>
            </a:r>
            <a:r>
              <a:rPr lang="en-US" dirty="0" smtClean="0"/>
              <a:t>Classes </a:t>
            </a:r>
            <a:r>
              <a:rPr lang="en-US" dirty="0"/>
              <a:t>(the Group </a:t>
            </a:r>
            <a:r>
              <a:rPr lang="en-US" dirty="0" smtClean="0"/>
              <a:t>Members </a:t>
            </a:r>
            <a:r>
              <a:rPr lang="en-US" dirty="0"/>
              <a:t>will rely on each other</a:t>
            </a:r>
            <a:r>
              <a:rPr lang="en-US" dirty="0" smtClean="0"/>
              <a:t>).</a:t>
            </a:r>
          </a:p>
          <a:p>
            <a:r>
              <a:rPr lang="en-US" dirty="0"/>
              <a:t>Student </a:t>
            </a:r>
            <a:r>
              <a:rPr lang="en-US" dirty="0" smtClean="0"/>
              <a:t>MUST BE ON </a:t>
            </a:r>
            <a:r>
              <a:rPr lang="en-US" dirty="0"/>
              <a:t>TIME with all Class- and Homework (also if </a:t>
            </a:r>
            <a:r>
              <a:rPr lang="en-US" dirty="0" smtClean="0"/>
              <a:t>it looks </a:t>
            </a:r>
            <a:r>
              <a:rPr lang="en-US" dirty="0"/>
              <a:t>dumb or unnecessary</a:t>
            </a:r>
            <a:r>
              <a:rPr lang="en-US" dirty="0" smtClean="0"/>
              <a:t>).</a:t>
            </a:r>
          </a:p>
          <a:p>
            <a:r>
              <a:rPr lang="en-US" dirty="0" smtClean="0"/>
              <a:t>Student should REVIEW each of Lecture Presentation in addition to the weekly Homework.</a:t>
            </a:r>
          </a:p>
          <a:p>
            <a:r>
              <a:rPr lang="en-US" dirty="0" smtClean="0"/>
              <a:t>List of Questions submitted to the Teacher’s email is encouraged with exceptions of one list per week/per person after the Student try to find the answers by themselves (and have proof of it).</a:t>
            </a:r>
          </a:p>
          <a:p>
            <a:r>
              <a:rPr lang="en-US" dirty="0" smtClean="0"/>
              <a:t>Student obligated at least to attempt to do all Installation by him/herself</a:t>
            </a:r>
          </a:p>
          <a:p>
            <a:r>
              <a:rPr lang="en-US" dirty="0" smtClean="0"/>
              <a:t>Student should following flexible Instructions during Practicums such as physical relocation within class,  verbal and visual reports to the class, and other class activities.</a:t>
            </a:r>
          </a:p>
          <a:p>
            <a:pPr marL="0" indent="0">
              <a:buNone/>
            </a:pPr>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a:xfrm>
            <a:off x="685800" y="6400800"/>
            <a:ext cx="28956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610600" y="6324601"/>
            <a:ext cx="381000" cy="533400"/>
          </a:xfrm>
        </p:spPr>
        <p:txBody>
          <a:bodyPr/>
          <a:lstStyle/>
          <a:p>
            <a:fld id="{B6F15528-21DE-4FAA-801E-634DDDAF4B2B}" type="slidenum">
              <a:rPr lang="en-US" sz="1400" smtClean="0">
                <a:solidFill>
                  <a:schemeClr val="accent2">
                    <a:lumMod val="50000"/>
                  </a:schemeClr>
                </a:solidFill>
              </a:rPr>
              <a:pPr/>
              <a:t>6</a:t>
            </a:fld>
            <a:endParaRPr lang="en-US" sz="1400" dirty="0">
              <a:solidFill>
                <a:schemeClr val="accent2">
                  <a:lumMod val="50000"/>
                </a:schemeClr>
              </a:solidFill>
            </a:endParaRPr>
          </a:p>
        </p:txBody>
      </p:sp>
    </p:spTree>
    <p:extLst>
      <p:ext uri="{BB962C8B-B14F-4D97-AF65-F5344CB8AC3E}">
        <p14:creationId xmlns:p14="http://schemas.microsoft.com/office/powerpoint/2010/main" val="1365849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5562600" cy="563562"/>
          </a:xfrm>
        </p:spPr>
        <p:style>
          <a:lnRef idx="1">
            <a:schemeClr val="accent6"/>
          </a:lnRef>
          <a:fillRef idx="2">
            <a:schemeClr val="accent6"/>
          </a:fillRef>
          <a:effectRef idx="1">
            <a:schemeClr val="accent6"/>
          </a:effectRef>
          <a:fontRef idx="minor">
            <a:schemeClr val="dk1"/>
          </a:fontRef>
        </p:style>
        <p:txBody>
          <a:bodyPr>
            <a:noAutofit/>
          </a:bodyPr>
          <a:lstStyle/>
          <a:p>
            <a:r>
              <a:rPr lang="en-US" sz="3200" b="1" dirty="0" smtClean="0">
                <a:solidFill>
                  <a:schemeClr val="accent2">
                    <a:lumMod val="50000"/>
                  </a:schemeClr>
                </a:solidFill>
                <a:latin typeface="Arial" pitchFamily="34" charset="0"/>
                <a:cs typeface="Arial" pitchFamily="34" charset="0"/>
              </a:rPr>
              <a:t>Media File Formats: Image</a:t>
            </a:r>
            <a:endParaRPr lang="en-US" sz="3200" b="1" dirty="0">
              <a:solidFill>
                <a:schemeClr val="accent2">
                  <a:lumMod val="50000"/>
                </a:schemeClr>
              </a:solidFill>
              <a:latin typeface="Arial" pitchFamily="34" charset="0"/>
              <a:cs typeface="Arial" pitchFamily="34" charset="0"/>
            </a:endParaRPr>
          </a:p>
        </p:txBody>
      </p:sp>
      <p:sp>
        <p:nvSpPr>
          <p:cNvPr id="2" name="Content Placeholder 1"/>
          <p:cNvSpPr>
            <a:spLocks noGrp="1"/>
          </p:cNvSpPr>
          <p:nvPr>
            <p:ph sz="half" idx="4294967295"/>
          </p:nvPr>
        </p:nvSpPr>
        <p:spPr>
          <a:xfrm>
            <a:off x="381000" y="1219200"/>
            <a:ext cx="4038600" cy="1795272"/>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endParaRPr lang="en-US" b="1" dirty="0" smtClean="0">
              <a:hlinkClick r:id="rId2"/>
            </a:endParaRPr>
          </a:p>
          <a:p>
            <a:pPr>
              <a:buNone/>
            </a:pPr>
            <a:r>
              <a:rPr lang="en-US" b="1" dirty="0" smtClean="0">
                <a:solidFill>
                  <a:schemeClr val="accent2">
                    <a:lumMod val="75000"/>
                  </a:schemeClr>
                </a:solidFill>
                <a:hlinkClick r:id="rId2"/>
              </a:rPr>
              <a:t>3-D Images</a:t>
            </a:r>
          </a:p>
          <a:p>
            <a:r>
              <a:rPr lang="en-US" b="1" dirty="0" smtClean="0">
                <a:hlinkClick r:id="rId2"/>
              </a:rPr>
              <a:t>.3dm</a:t>
            </a:r>
            <a:r>
              <a:rPr lang="en-US" b="1" dirty="0" smtClean="0"/>
              <a:t> </a:t>
            </a:r>
            <a:r>
              <a:rPr lang="en-US" dirty="0" smtClean="0"/>
              <a:t>Rhino 3D Model</a:t>
            </a:r>
          </a:p>
          <a:p>
            <a:r>
              <a:rPr lang="en-US" b="1" dirty="0" smtClean="0">
                <a:hlinkClick r:id="rId3"/>
              </a:rPr>
              <a:t>.3ds</a:t>
            </a:r>
            <a:r>
              <a:rPr lang="en-US" b="1" dirty="0" smtClean="0"/>
              <a:t> </a:t>
            </a:r>
            <a:r>
              <a:rPr lang="en-US" dirty="0" smtClean="0"/>
              <a:t>3D Studio Scene</a:t>
            </a:r>
          </a:p>
          <a:p>
            <a:r>
              <a:rPr lang="en-US" b="1" dirty="0" smtClean="0">
                <a:hlinkClick r:id="rId4"/>
              </a:rPr>
              <a:t>.max</a:t>
            </a:r>
            <a:r>
              <a:rPr lang="en-US" b="1" dirty="0" smtClean="0"/>
              <a:t> </a:t>
            </a:r>
            <a:r>
              <a:rPr lang="en-US" dirty="0" smtClean="0"/>
              <a:t>3ds Max Scene File</a:t>
            </a:r>
          </a:p>
          <a:p>
            <a:r>
              <a:rPr lang="en-US" b="1" dirty="0" smtClean="0">
                <a:hlinkClick r:id="rId5"/>
              </a:rPr>
              <a:t>.</a:t>
            </a:r>
            <a:r>
              <a:rPr lang="en-US" b="1" dirty="0" err="1" smtClean="0">
                <a:hlinkClick r:id="rId5"/>
              </a:rPr>
              <a:t>obj</a:t>
            </a:r>
            <a:r>
              <a:rPr lang="en-US" b="1" dirty="0" smtClean="0"/>
              <a:t> </a:t>
            </a:r>
            <a:r>
              <a:rPr lang="en-US" dirty="0" err="1" smtClean="0"/>
              <a:t>Wavefront</a:t>
            </a:r>
            <a:r>
              <a:rPr lang="en-US" dirty="0" smtClean="0"/>
              <a:t> 3D Object File</a:t>
            </a:r>
            <a:endParaRPr lang="en-US" dirty="0"/>
          </a:p>
        </p:txBody>
      </p:sp>
      <p:sp>
        <p:nvSpPr>
          <p:cNvPr id="3" name="Content Placeholder 2"/>
          <p:cNvSpPr>
            <a:spLocks noGrp="1"/>
          </p:cNvSpPr>
          <p:nvPr>
            <p:ph sz="half" idx="2"/>
          </p:nvPr>
        </p:nvSpPr>
        <p:spPr>
          <a:xfrm>
            <a:off x="4724400" y="1752600"/>
            <a:ext cx="4038600" cy="3886200"/>
          </a:xfr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endParaRPr lang="en-US" b="1" dirty="0" smtClean="0">
              <a:hlinkClick r:id=""/>
            </a:endParaRPr>
          </a:p>
          <a:p>
            <a:pPr>
              <a:buNone/>
            </a:pPr>
            <a:r>
              <a:rPr lang="en-US" b="1" dirty="0" smtClean="0">
                <a:hlinkClick r:id=""/>
              </a:rPr>
              <a:t>Raster Image Files</a:t>
            </a:r>
          </a:p>
          <a:p>
            <a:pPr>
              <a:buNone/>
            </a:pPr>
            <a:endParaRPr lang="en-US" b="1" dirty="0" smtClean="0">
              <a:hlinkClick r:id=""/>
            </a:endParaRPr>
          </a:p>
          <a:p>
            <a:r>
              <a:rPr lang="en-US" b="1" dirty="0" smtClean="0">
                <a:hlinkClick r:id=""/>
              </a:rPr>
              <a:t>.bmp</a:t>
            </a:r>
            <a:r>
              <a:rPr lang="en-US" b="1" dirty="0" smtClean="0"/>
              <a:t> </a:t>
            </a:r>
            <a:r>
              <a:rPr lang="en-US" dirty="0" smtClean="0"/>
              <a:t>Bitmap Image File</a:t>
            </a:r>
          </a:p>
          <a:p>
            <a:r>
              <a:rPr lang="en-US" b="1" dirty="0" smtClean="0">
                <a:hlinkClick r:id="rId6"/>
              </a:rPr>
              <a:t>.</a:t>
            </a:r>
            <a:r>
              <a:rPr lang="en-US" b="1" dirty="0" err="1" smtClean="0">
                <a:hlinkClick r:id="rId6"/>
              </a:rPr>
              <a:t>dds</a:t>
            </a:r>
            <a:r>
              <a:rPr lang="en-US" b="1" dirty="0" smtClean="0"/>
              <a:t> </a:t>
            </a:r>
            <a:r>
              <a:rPr lang="en-US" dirty="0" smtClean="0"/>
              <a:t>DirectDraw Surface</a:t>
            </a:r>
          </a:p>
          <a:p>
            <a:r>
              <a:rPr lang="en-US" b="1" dirty="0" smtClean="0">
                <a:hlinkClick r:id="rId7"/>
              </a:rPr>
              <a:t>.gif</a:t>
            </a:r>
            <a:r>
              <a:rPr lang="en-US" b="1" dirty="0" smtClean="0"/>
              <a:t> </a:t>
            </a:r>
            <a:r>
              <a:rPr lang="en-US" dirty="0" smtClean="0"/>
              <a:t>Graphical Interchange Format File</a:t>
            </a:r>
          </a:p>
          <a:p>
            <a:r>
              <a:rPr lang="en-US" b="1" dirty="0" smtClean="0">
                <a:hlinkClick r:id="rId8"/>
              </a:rPr>
              <a:t>.jpg</a:t>
            </a:r>
            <a:r>
              <a:rPr lang="en-US" b="1" dirty="0" smtClean="0"/>
              <a:t> </a:t>
            </a:r>
            <a:r>
              <a:rPr lang="en-US" dirty="0" smtClean="0"/>
              <a:t>JPEG Image</a:t>
            </a:r>
          </a:p>
          <a:p>
            <a:r>
              <a:rPr lang="en-US" b="1" dirty="0" smtClean="0">
                <a:hlinkClick r:id="rId9"/>
              </a:rPr>
              <a:t>.</a:t>
            </a:r>
            <a:r>
              <a:rPr lang="en-US" b="1" dirty="0" err="1" smtClean="0">
                <a:hlinkClick r:id="rId9"/>
              </a:rPr>
              <a:t>png</a:t>
            </a:r>
            <a:r>
              <a:rPr lang="en-US" b="1" dirty="0" smtClean="0"/>
              <a:t> </a:t>
            </a:r>
            <a:r>
              <a:rPr lang="en-US" dirty="0" smtClean="0"/>
              <a:t>Portable Network Graphic</a:t>
            </a:r>
          </a:p>
          <a:p>
            <a:r>
              <a:rPr lang="en-US" b="1" dirty="0" smtClean="0">
                <a:hlinkClick r:id="rId10"/>
              </a:rPr>
              <a:t>.</a:t>
            </a:r>
            <a:r>
              <a:rPr lang="en-US" b="1" dirty="0" err="1" smtClean="0">
                <a:hlinkClick r:id="rId10"/>
              </a:rPr>
              <a:t>psd</a:t>
            </a:r>
            <a:r>
              <a:rPr lang="en-US" b="1" dirty="0" smtClean="0"/>
              <a:t> </a:t>
            </a:r>
            <a:r>
              <a:rPr lang="en-US" dirty="0" smtClean="0"/>
              <a:t>Adobe Photoshop Document</a:t>
            </a:r>
          </a:p>
          <a:p>
            <a:r>
              <a:rPr lang="en-US" b="1" dirty="0" smtClean="0">
                <a:hlinkClick r:id="rId11"/>
              </a:rPr>
              <a:t>.</a:t>
            </a:r>
            <a:r>
              <a:rPr lang="en-US" b="1" dirty="0" err="1" smtClean="0">
                <a:hlinkClick r:id="rId11"/>
              </a:rPr>
              <a:t>pspimage</a:t>
            </a:r>
            <a:r>
              <a:rPr lang="en-US" b="1" dirty="0" smtClean="0"/>
              <a:t> </a:t>
            </a:r>
            <a:r>
              <a:rPr lang="en-US" dirty="0" err="1" smtClean="0"/>
              <a:t>PaintShop</a:t>
            </a:r>
            <a:r>
              <a:rPr lang="en-US" dirty="0" smtClean="0"/>
              <a:t> Pro Image</a:t>
            </a:r>
          </a:p>
          <a:p>
            <a:r>
              <a:rPr lang="en-US" b="1" dirty="0" smtClean="0">
                <a:hlinkClick r:id="rId12"/>
              </a:rPr>
              <a:t>.</a:t>
            </a:r>
            <a:r>
              <a:rPr lang="en-US" b="1" dirty="0" err="1" smtClean="0">
                <a:hlinkClick r:id="rId12"/>
              </a:rPr>
              <a:t>tga</a:t>
            </a:r>
            <a:r>
              <a:rPr lang="en-US" b="1" dirty="0" smtClean="0"/>
              <a:t> </a:t>
            </a:r>
            <a:r>
              <a:rPr lang="en-US" dirty="0" err="1" smtClean="0"/>
              <a:t>Targa</a:t>
            </a:r>
            <a:r>
              <a:rPr lang="en-US" dirty="0" smtClean="0"/>
              <a:t> Graphic</a:t>
            </a:r>
          </a:p>
          <a:p>
            <a:r>
              <a:rPr lang="en-US" b="1" dirty="0" smtClean="0">
                <a:hlinkClick r:id="rId13"/>
              </a:rPr>
              <a:t>.</a:t>
            </a:r>
            <a:r>
              <a:rPr lang="en-US" b="1" dirty="0" err="1" smtClean="0">
                <a:hlinkClick r:id="rId13"/>
              </a:rPr>
              <a:t>thm</a:t>
            </a:r>
            <a:r>
              <a:rPr lang="en-US" b="1" dirty="0" smtClean="0"/>
              <a:t> </a:t>
            </a:r>
            <a:r>
              <a:rPr lang="en-US" dirty="0" smtClean="0"/>
              <a:t>Thumbnail Image File</a:t>
            </a:r>
          </a:p>
          <a:p>
            <a:r>
              <a:rPr lang="en-US" b="1" dirty="0" smtClean="0">
                <a:hlinkClick r:id="rId14"/>
              </a:rPr>
              <a:t>.</a:t>
            </a:r>
            <a:r>
              <a:rPr lang="en-US" b="1" dirty="0" err="1" smtClean="0">
                <a:hlinkClick r:id="rId14"/>
              </a:rPr>
              <a:t>tif</a:t>
            </a:r>
            <a:r>
              <a:rPr lang="en-US" b="1" dirty="0" smtClean="0"/>
              <a:t> </a:t>
            </a:r>
            <a:r>
              <a:rPr lang="en-US" dirty="0" smtClean="0"/>
              <a:t>Tagged Image File</a:t>
            </a:r>
          </a:p>
          <a:p>
            <a:r>
              <a:rPr lang="en-US" b="1" dirty="0" smtClean="0">
                <a:hlinkClick r:id="rId15"/>
              </a:rPr>
              <a:t>.tiff</a:t>
            </a:r>
            <a:r>
              <a:rPr lang="en-US" b="1" dirty="0" smtClean="0"/>
              <a:t> </a:t>
            </a:r>
            <a:r>
              <a:rPr lang="en-US" dirty="0" smtClean="0"/>
              <a:t>Tagged Image File Format</a:t>
            </a:r>
          </a:p>
          <a:p>
            <a:r>
              <a:rPr lang="en-US" b="1" dirty="0" smtClean="0">
                <a:hlinkClick r:id="rId16"/>
              </a:rPr>
              <a:t>.</a:t>
            </a:r>
            <a:r>
              <a:rPr lang="en-US" b="1" dirty="0" err="1" smtClean="0">
                <a:hlinkClick r:id="rId16"/>
              </a:rPr>
              <a:t>yuv</a:t>
            </a:r>
            <a:r>
              <a:rPr lang="en-US" b="1" dirty="0" smtClean="0"/>
              <a:t> </a:t>
            </a:r>
            <a:r>
              <a:rPr lang="en-US" dirty="0" err="1" smtClean="0"/>
              <a:t>YUV</a:t>
            </a:r>
            <a:r>
              <a:rPr lang="en-US" dirty="0" smtClean="0"/>
              <a:t> Encoded Image File</a:t>
            </a:r>
            <a:endParaRPr lang="en-US" dirty="0"/>
          </a:p>
        </p:txBody>
      </p:sp>
      <p:sp>
        <p:nvSpPr>
          <p:cNvPr id="4" name="Footer Placeholder 3"/>
          <p:cNvSpPr>
            <a:spLocks noGrp="1"/>
          </p:cNvSpPr>
          <p:nvPr>
            <p:ph type="ftr" sz="quarter" idx="11"/>
          </p:nvPr>
        </p:nvSpPr>
        <p:spPr>
          <a:xfrm>
            <a:off x="762000" y="6400800"/>
            <a:ext cx="39257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2">
                    <a:lumMod val="50000"/>
                  </a:schemeClr>
                </a:solidFill>
              </a:rPr>
              <a:pPr/>
              <a:t>60</a:t>
            </a:fld>
            <a:endParaRPr lang="en-US" dirty="0">
              <a:solidFill>
                <a:schemeClr val="accent2">
                  <a:lumMod val="50000"/>
                </a:schemeClr>
              </a:solidFill>
            </a:endParaRPr>
          </a:p>
        </p:txBody>
      </p:sp>
      <p:sp>
        <p:nvSpPr>
          <p:cNvPr id="7" name="Rectangle 6"/>
          <p:cNvSpPr/>
          <p:nvPr/>
        </p:nvSpPr>
        <p:spPr>
          <a:xfrm>
            <a:off x="533400" y="5850976"/>
            <a:ext cx="3657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tx2">
                    <a:lumMod val="50000"/>
                  </a:schemeClr>
                </a:solidFill>
                <a:latin typeface="Arial" pitchFamily="34" charset="0"/>
                <a:cs typeface="Arial" pitchFamily="34" charset="0"/>
              </a:rPr>
              <a:t>http://www.fileinfo.com/filetypes/common</a:t>
            </a:r>
            <a:endParaRPr lang="en-US" sz="1400" dirty="0">
              <a:solidFill>
                <a:schemeClr val="tx2">
                  <a:lumMod val="50000"/>
                </a:schemeClr>
              </a:solidFill>
              <a:latin typeface="Arial" pitchFamily="34" charset="0"/>
              <a:cs typeface="Arial" pitchFamily="34" charset="0"/>
            </a:endParaRPr>
          </a:p>
        </p:txBody>
      </p:sp>
      <p:pic>
        <p:nvPicPr>
          <p:cNvPr id="247810" name="Picture 2" descr="http://promoreports.in/GPI/image-file-formats-explained-i15.jpg"/>
          <p:cNvPicPr>
            <a:picLocks noChangeAspect="1" noChangeArrowheads="1"/>
          </p:cNvPicPr>
          <p:nvPr/>
        </p:nvPicPr>
        <p:blipFill>
          <a:blip r:embed="rId17" cstate="print"/>
          <a:srcRect/>
          <a:stretch>
            <a:fillRect/>
          </a:stretch>
        </p:blipFill>
        <p:spPr bwMode="auto">
          <a:xfrm>
            <a:off x="762000" y="3200400"/>
            <a:ext cx="3200400" cy="2590800"/>
          </a:xfrm>
          <a:prstGeom prst="rect">
            <a:avLst/>
          </a:prstGeom>
          <a:noFill/>
        </p:spPr>
      </p:pic>
    </p:spTree>
    <p:extLst>
      <p:ext uri="{BB962C8B-B14F-4D97-AF65-F5344CB8AC3E}">
        <p14:creationId xmlns:p14="http://schemas.microsoft.com/office/powerpoint/2010/main" val="41462384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563562"/>
          </a:xfrm>
        </p:spPr>
        <p:style>
          <a:lnRef idx="1">
            <a:schemeClr val="accent6"/>
          </a:lnRef>
          <a:fillRef idx="2">
            <a:schemeClr val="accent6"/>
          </a:fillRef>
          <a:effectRef idx="1">
            <a:schemeClr val="accent6"/>
          </a:effectRef>
          <a:fontRef idx="minor">
            <a:schemeClr val="dk1"/>
          </a:fontRef>
        </p:style>
        <p:txBody>
          <a:bodyPr>
            <a:noAutofit/>
          </a:bodyPr>
          <a:lstStyle/>
          <a:p>
            <a:r>
              <a:rPr lang="en-US" sz="3200" b="1" dirty="0" smtClean="0">
                <a:solidFill>
                  <a:schemeClr val="accent2">
                    <a:lumMod val="50000"/>
                  </a:schemeClr>
                </a:solidFill>
                <a:latin typeface="Arial" pitchFamily="34" charset="0"/>
                <a:cs typeface="Arial" pitchFamily="34" charset="0"/>
              </a:rPr>
              <a:t>Media File Formats: Game</a:t>
            </a:r>
            <a:endParaRPr lang="en-US" sz="3200" b="1" dirty="0">
              <a:solidFill>
                <a:schemeClr val="accent2">
                  <a:lumMod val="50000"/>
                </a:schemeClr>
              </a:solidFill>
              <a:latin typeface="Arial" pitchFamily="34" charset="0"/>
              <a:cs typeface="Arial" pitchFamily="34" charset="0"/>
            </a:endParaRPr>
          </a:p>
        </p:txBody>
      </p:sp>
      <p:sp>
        <p:nvSpPr>
          <p:cNvPr id="2" name="Content Placeholder 1"/>
          <p:cNvSpPr>
            <a:spLocks noGrp="1"/>
          </p:cNvSpPr>
          <p:nvPr>
            <p:ph sz="half" idx="4294967295"/>
          </p:nvPr>
        </p:nvSpPr>
        <p:spPr>
          <a:xfrm>
            <a:off x="1066800" y="1295400"/>
            <a:ext cx="4038600" cy="2252471"/>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a:buNone/>
            </a:pPr>
            <a:endParaRPr lang="en-US" b="1" dirty="0" smtClean="0">
              <a:hlinkClick r:id="rId2"/>
            </a:endParaRPr>
          </a:p>
          <a:p>
            <a:pPr>
              <a:buNone/>
            </a:pPr>
            <a:r>
              <a:rPr lang="en-US" sz="2400" b="1" dirty="0" smtClean="0">
                <a:latin typeface="Arial" pitchFamily="34" charset="0"/>
                <a:cs typeface="Arial" pitchFamily="34" charset="0"/>
                <a:hlinkClick r:id="rId2"/>
              </a:rPr>
              <a:t>.</a:t>
            </a:r>
            <a:r>
              <a:rPr lang="en-US" sz="2400" b="1" dirty="0" err="1" smtClean="0">
                <a:latin typeface="Arial" pitchFamily="34" charset="0"/>
                <a:cs typeface="Arial" pitchFamily="34" charset="0"/>
                <a:hlinkClick r:id="rId2"/>
              </a:rPr>
              <a:t>dem</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Video Game Demo File</a:t>
            </a:r>
          </a:p>
          <a:p>
            <a:pPr>
              <a:buNone/>
            </a:pPr>
            <a:r>
              <a:rPr lang="en-US" sz="2400" b="1" dirty="0" smtClean="0">
                <a:latin typeface="Arial" pitchFamily="34" charset="0"/>
                <a:cs typeface="Arial" pitchFamily="34" charset="0"/>
                <a:hlinkClick r:id="rId3"/>
              </a:rPr>
              <a:t>.</a:t>
            </a:r>
            <a:r>
              <a:rPr lang="en-US" sz="2400" b="1" dirty="0" err="1" smtClean="0">
                <a:latin typeface="Arial" pitchFamily="34" charset="0"/>
                <a:cs typeface="Arial" pitchFamily="34" charset="0"/>
                <a:hlinkClick r:id="rId3"/>
              </a:rPr>
              <a:t>gam</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Saved Game File</a:t>
            </a:r>
          </a:p>
          <a:p>
            <a:pPr>
              <a:buNone/>
            </a:pPr>
            <a:r>
              <a:rPr lang="en-US" sz="2400" b="1" dirty="0" smtClean="0">
                <a:latin typeface="Arial" pitchFamily="34" charset="0"/>
                <a:cs typeface="Arial" pitchFamily="34" charset="0"/>
                <a:hlinkClick r:id="rId4"/>
              </a:rPr>
              <a:t>.</a:t>
            </a:r>
            <a:r>
              <a:rPr lang="en-US" sz="2400" b="1" dirty="0" err="1" smtClean="0">
                <a:latin typeface="Arial" pitchFamily="34" charset="0"/>
                <a:cs typeface="Arial" pitchFamily="34" charset="0"/>
                <a:hlinkClick r:id="rId4"/>
              </a:rPr>
              <a:t>nes</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Nintendo (NES) ROM File</a:t>
            </a:r>
          </a:p>
          <a:p>
            <a:pPr>
              <a:buNone/>
            </a:pPr>
            <a:r>
              <a:rPr lang="en-US" sz="2400" b="1" dirty="0" smtClean="0">
                <a:latin typeface="Arial" pitchFamily="34" charset="0"/>
                <a:cs typeface="Arial" pitchFamily="34" charset="0"/>
                <a:hlinkClick r:id="rId5"/>
              </a:rPr>
              <a:t>.</a:t>
            </a:r>
            <a:r>
              <a:rPr lang="en-US" sz="2400" b="1" dirty="0" err="1" smtClean="0">
                <a:latin typeface="Arial" pitchFamily="34" charset="0"/>
                <a:cs typeface="Arial" pitchFamily="34" charset="0"/>
                <a:hlinkClick r:id="rId5"/>
              </a:rPr>
              <a:t>rom</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N64 Game ROM File</a:t>
            </a:r>
          </a:p>
          <a:p>
            <a:pPr>
              <a:buNone/>
            </a:pPr>
            <a:r>
              <a:rPr lang="en-US" sz="2400" b="1" dirty="0" smtClean="0">
                <a:latin typeface="Arial" pitchFamily="34" charset="0"/>
                <a:cs typeface="Arial" pitchFamily="34" charset="0"/>
                <a:hlinkClick r:id="rId6"/>
              </a:rPr>
              <a:t>.</a:t>
            </a:r>
            <a:r>
              <a:rPr lang="en-US" sz="2400" b="1" dirty="0" err="1" smtClean="0">
                <a:latin typeface="Arial" pitchFamily="34" charset="0"/>
                <a:cs typeface="Arial" pitchFamily="34" charset="0"/>
                <a:hlinkClick r:id="rId6"/>
              </a:rPr>
              <a:t>sav</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Saved Game</a:t>
            </a:r>
            <a:endParaRPr lang="en-US" sz="2400" b="1" dirty="0" smtClean="0">
              <a:latin typeface="Arial" pitchFamily="34" charset="0"/>
              <a:cs typeface="Arial" pitchFamily="34" charset="0"/>
              <a:hlinkClick r:id="rId7"/>
            </a:endParaRPr>
          </a:p>
        </p:txBody>
      </p:sp>
      <p:sp>
        <p:nvSpPr>
          <p:cNvPr id="4" name="Footer Placeholder 3"/>
          <p:cNvSpPr>
            <a:spLocks noGrp="1"/>
          </p:cNvSpPr>
          <p:nvPr>
            <p:ph type="ftr" sz="quarter" idx="11"/>
          </p:nvPr>
        </p:nvSpPr>
        <p:spPr>
          <a:xfrm>
            <a:off x="685800" y="6324600"/>
            <a:ext cx="39257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2">
                    <a:lumMod val="50000"/>
                  </a:schemeClr>
                </a:solidFill>
              </a:rPr>
              <a:pPr/>
              <a:t>61</a:t>
            </a:fld>
            <a:endParaRPr lang="en-US" dirty="0">
              <a:solidFill>
                <a:schemeClr val="accent2">
                  <a:lumMod val="50000"/>
                </a:schemeClr>
              </a:solidFill>
            </a:endParaRPr>
          </a:p>
        </p:txBody>
      </p:sp>
      <p:sp>
        <p:nvSpPr>
          <p:cNvPr id="7" name="Rectangle 6"/>
          <p:cNvSpPr/>
          <p:nvPr/>
        </p:nvSpPr>
        <p:spPr>
          <a:xfrm>
            <a:off x="1171575" y="5883473"/>
            <a:ext cx="3657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tx2">
                    <a:lumMod val="50000"/>
                  </a:schemeClr>
                </a:solidFill>
                <a:latin typeface="Arial" pitchFamily="34" charset="0"/>
                <a:cs typeface="Arial" pitchFamily="34" charset="0"/>
              </a:rPr>
              <a:t>http://www.fileinfo.com/filetypes/common</a:t>
            </a:r>
            <a:endParaRPr lang="en-US" sz="1400" dirty="0">
              <a:solidFill>
                <a:schemeClr val="tx2">
                  <a:lumMod val="50000"/>
                </a:schemeClr>
              </a:solidFill>
              <a:latin typeface="Arial" pitchFamily="34" charset="0"/>
              <a:cs typeface="Arial" pitchFamily="34" charset="0"/>
            </a:endParaRPr>
          </a:p>
        </p:txBody>
      </p:sp>
      <p:pic>
        <p:nvPicPr>
          <p:cNvPr id="246786" name="Picture 2" descr="http://mediagrid.org/groups/technology/OFF.TWG/images/immersive_education_NATIVE.jpg"/>
          <p:cNvPicPr>
            <a:picLocks noChangeAspect="1" noChangeArrowheads="1"/>
          </p:cNvPicPr>
          <p:nvPr/>
        </p:nvPicPr>
        <p:blipFill>
          <a:blip r:embed="rId8" cstate="print"/>
          <a:srcRect/>
          <a:stretch>
            <a:fillRect/>
          </a:stretch>
        </p:blipFill>
        <p:spPr bwMode="auto">
          <a:xfrm>
            <a:off x="6019800" y="990600"/>
            <a:ext cx="2457349" cy="2543176"/>
          </a:xfrm>
          <a:prstGeom prst="rect">
            <a:avLst/>
          </a:prstGeom>
          <a:noFill/>
        </p:spPr>
      </p:pic>
      <p:pic>
        <p:nvPicPr>
          <p:cNvPr id="246788" name="Picture 4" descr="http://guides.gamepressure.com/dukenukemforever/gfx/skin/1st_page_pic.jpg"/>
          <p:cNvPicPr>
            <a:picLocks noChangeAspect="1" noChangeArrowheads="1"/>
          </p:cNvPicPr>
          <p:nvPr/>
        </p:nvPicPr>
        <p:blipFill>
          <a:blip r:embed="rId9" cstate="print"/>
          <a:srcRect/>
          <a:stretch>
            <a:fillRect/>
          </a:stretch>
        </p:blipFill>
        <p:spPr bwMode="auto">
          <a:xfrm>
            <a:off x="5867400" y="3810000"/>
            <a:ext cx="2857500" cy="2381250"/>
          </a:xfrm>
          <a:prstGeom prst="rect">
            <a:avLst/>
          </a:prstGeom>
          <a:noFill/>
        </p:spPr>
      </p:pic>
      <p:pic>
        <p:nvPicPr>
          <p:cNvPr id="246790" name="Picture 6" descr="http://t3.gstatic.com/images?q=tbn:ANd9GcQ8O54yMH6GV1jORYn7B91pUgPbSK2RrX81VEGS4TSSJqDLETgSIYzTUEjH"/>
          <p:cNvPicPr>
            <a:picLocks noChangeAspect="1" noChangeArrowheads="1"/>
          </p:cNvPicPr>
          <p:nvPr/>
        </p:nvPicPr>
        <p:blipFill>
          <a:blip r:embed="rId10" cstate="print"/>
          <a:srcRect/>
          <a:stretch>
            <a:fillRect/>
          </a:stretch>
        </p:blipFill>
        <p:spPr bwMode="auto">
          <a:xfrm>
            <a:off x="1828800" y="3886200"/>
            <a:ext cx="2343150" cy="1952625"/>
          </a:xfrm>
          <a:prstGeom prst="rect">
            <a:avLst/>
          </a:prstGeom>
          <a:noFill/>
        </p:spPr>
      </p:pic>
    </p:spTree>
    <p:extLst>
      <p:ext uri="{BB962C8B-B14F-4D97-AF65-F5344CB8AC3E}">
        <p14:creationId xmlns:p14="http://schemas.microsoft.com/office/powerpoint/2010/main" val="27659607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685800"/>
          </a:xfrm>
        </p:spPr>
        <p:style>
          <a:lnRef idx="1">
            <a:schemeClr val="accent6"/>
          </a:lnRef>
          <a:fillRef idx="2">
            <a:schemeClr val="accent6"/>
          </a:fillRef>
          <a:effectRef idx="1">
            <a:schemeClr val="accent6"/>
          </a:effectRef>
          <a:fontRef idx="minor">
            <a:schemeClr val="dk1"/>
          </a:fontRef>
        </p:style>
        <p:txBody>
          <a:bodyPr>
            <a:noAutofit/>
          </a:bodyPr>
          <a:lstStyle/>
          <a:p>
            <a:r>
              <a:rPr lang="en-US" sz="3200" b="1" dirty="0" smtClean="0">
                <a:solidFill>
                  <a:schemeClr val="accent2">
                    <a:lumMod val="50000"/>
                  </a:schemeClr>
                </a:solidFill>
                <a:latin typeface="Arial" pitchFamily="34" charset="0"/>
                <a:cs typeface="Arial" pitchFamily="34" charset="0"/>
              </a:rPr>
              <a:t>Media File Formats: Executable Files</a:t>
            </a:r>
            <a:endParaRPr lang="en-US" sz="3200" b="1" dirty="0">
              <a:solidFill>
                <a:schemeClr val="accent2">
                  <a:lumMod val="50000"/>
                </a:schemeClr>
              </a:solidFill>
              <a:latin typeface="Arial" pitchFamily="34" charset="0"/>
              <a:cs typeface="Arial" pitchFamily="34" charset="0"/>
            </a:endParaRPr>
          </a:p>
        </p:txBody>
      </p:sp>
      <p:sp>
        <p:nvSpPr>
          <p:cNvPr id="3" name="Content Placeholder 2"/>
          <p:cNvSpPr>
            <a:spLocks noGrp="1"/>
          </p:cNvSpPr>
          <p:nvPr>
            <p:ph sz="half" idx="4294967295"/>
          </p:nvPr>
        </p:nvSpPr>
        <p:spPr>
          <a:xfrm>
            <a:off x="4648200" y="1481328"/>
            <a:ext cx="4038600" cy="4462271"/>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endParaRPr lang="en-US" b="1" dirty="0" smtClean="0">
              <a:hlinkClick r:id="rId2"/>
            </a:endParaRPr>
          </a:p>
          <a:p>
            <a:r>
              <a:rPr lang="en-US" sz="2600" b="1" dirty="0" smtClean="0">
                <a:latin typeface="Arial" pitchFamily="34" charset="0"/>
                <a:cs typeface="Arial" pitchFamily="34" charset="0"/>
                <a:hlinkClick r:id="rId2"/>
              </a:rPr>
              <a:t>.</a:t>
            </a:r>
            <a:r>
              <a:rPr lang="en-US" sz="2600" b="1" dirty="0" err="1" smtClean="0">
                <a:latin typeface="Arial" pitchFamily="34" charset="0"/>
                <a:cs typeface="Arial" pitchFamily="34" charset="0"/>
                <a:hlinkClick r:id="rId2"/>
              </a:rPr>
              <a:t>apk</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Android Package File</a:t>
            </a:r>
          </a:p>
          <a:p>
            <a:r>
              <a:rPr lang="en-US" sz="2600" b="1" dirty="0" smtClean="0">
                <a:latin typeface="Arial" pitchFamily="34" charset="0"/>
                <a:cs typeface="Arial" pitchFamily="34" charset="0"/>
                <a:hlinkClick r:id="rId3"/>
              </a:rPr>
              <a:t>.app</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Application file</a:t>
            </a:r>
          </a:p>
          <a:p>
            <a:r>
              <a:rPr lang="en-US" sz="2600" b="1" dirty="0" smtClean="0">
                <a:latin typeface="Arial" pitchFamily="34" charset="0"/>
                <a:cs typeface="Arial" pitchFamily="34" charset="0"/>
                <a:hlinkClick r:id="rId4"/>
              </a:rPr>
              <a:t>.bat</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DOS Batch File</a:t>
            </a:r>
          </a:p>
          <a:p>
            <a:r>
              <a:rPr lang="en-US" sz="2600" b="1" dirty="0" smtClean="0">
                <a:latin typeface="Arial" pitchFamily="34" charset="0"/>
                <a:cs typeface="Arial" pitchFamily="34" charset="0"/>
                <a:hlinkClick r:id="rId5"/>
              </a:rPr>
              <a:t>.</a:t>
            </a:r>
            <a:r>
              <a:rPr lang="en-US" sz="2600" b="1" dirty="0" err="1" smtClean="0">
                <a:latin typeface="Arial" pitchFamily="34" charset="0"/>
                <a:cs typeface="Arial" pitchFamily="34" charset="0"/>
                <a:hlinkClick r:id="rId5"/>
              </a:rPr>
              <a:t>cgi</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Common Gateway Interface Script</a:t>
            </a:r>
          </a:p>
          <a:p>
            <a:r>
              <a:rPr lang="en-US" sz="2600" b="1" dirty="0" smtClean="0">
                <a:latin typeface="Arial" pitchFamily="34" charset="0"/>
                <a:cs typeface="Arial" pitchFamily="34" charset="0"/>
                <a:hlinkClick r:id="rId6"/>
              </a:rPr>
              <a:t>.com</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DOS Command File</a:t>
            </a:r>
          </a:p>
          <a:p>
            <a:r>
              <a:rPr lang="en-US" sz="2600" b="1" dirty="0" smtClean="0">
                <a:latin typeface="Arial" pitchFamily="34" charset="0"/>
                <a:cs typeface="Arial" pitchFamily="34" charset="0"/>
                <a:hlinkClick r:id="rId7"/>
              </a:rPr>
              <a:t>.exe</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Windows Executable File</a:t>
            </a:r>
          </a:p>
          <a:p>
            <a:r>
              <a:rPr lang="en-US" sz="2600" b="1" dirty="0" smtClean="0">
                <a:latin typeface="Arial" pitchFamily="34" charset="0"/>
                <a:cs typeface="Arial" pitchFamily="34" charset="0"/>
                <a:hlinkClick r:id="rId8"/>
              </a:rPr>
              <a:t>.gadget</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Windows Gadget</a:t>
            </a:r>
          </a:p>
          <a:p>
            <a:r>
              <a:rPr lang="en-US" sz="2600" b="1" u="sng" dirty="0" smtClean="0">
                <a:solidFill>
                  <a:srgbClr val="FF9933"/>
                </a:solidFill>
                <a:latin typeface="Arial" pitchFamily="34" charset="0"/>
                <a:cs typeface="Arial" pitchFamily="34" charset="0"/>
              </a:rPr>
              <a:t>.</a:t>
            </a:r>
            <a:r>
              <a:rPr lang="en-US" sz="2600" b="1" u="sng" dirty="0" err="1" smtClean="0">
                <a:solidFill>
                  <a:srgbClr val="FF9933"/>
                </a:solidFill>
                <a:latin typeface="Arial" pitchFamily="34" charset="0"/>
                <a:cs typeface="Arial" pitchFamily="34" charset="0"/>
              </a:rPr>
              <a:t>ipa</a:t>
            </a:r>
            <a:r>
              <a:rPr lang="en-US" sz="2600" b="1" u="sng" dirty="0" smtClean="0">
                <a:solidFill>
                  <a:srgbClr val="FF9933"/>
                </a:solidFill>
                <a:latin typeface="Arial" pitchFamily="34" charset="0"/>
                <a:cs typeface="Arial" pitchFamily="34" charset="0"/>
              </a:rPr>
              <a:t>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archive File</a:t>
            </a:r>
          </a:p>
          <a:p>
            <a:r>
              <a:rPr lang="en-US" sz="2600" b="1" dirty="0" smtClean="0">
                <a:latin typeface="Arial" pitchFamily="34" charset="0"/>
                <a:cs typeface="Arial" pitchFamily="34" charset="0"/>
                <a:hlinkClick r:id="rId9"/>
              </a:rPr>
              <a:t>.jar</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Java Archive File</a:t>
            </a:r>
          </a:p>
          <a:p>
            <a:r>
              <a:rPr lang="en-US" sz="2600" b="1" dirty="0" smtClean="0">
                <a:latin typeface="Arial" pitchFamily="34" charset="0"/>
                <a:cs typeface="Arial" pitchFamily="34" charset="0"/>
                <a:hlinkClick r:id="rId10"/>
              </a:rPr>
              <a:t>.</a:t>
            </a:r>
            <a:r>
              <a:rPr lang="en-US" sz="2600" b="1" dirty="0" err="1" smtClean="0">
                <a:latin typeface="Arial" pitchFamily="34" charset="0"/>
                <a:cs typeface="Arial" pitchFamily="34" charset="0"/>
                <a:hlinkClick r:id="rId10"/>
              </a:rPr>
              <a:t>pif</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Program Information File</a:t>
            </a:r>
          </a:p>
          <a:p>
            <a:r>
              <a:rPr lang="en-US" sz="2600" b="1" dirty="0" smtClean="0">
                <a:latin typeface="Arial" pitchFamily="34" charset="0"/>
                <a:cs typeface="Arial" pitchFamily="34" charset="0"/>
                <a:hlinkClick r:id="rId11"/>
              </a:rPr>
              <a:t>.</a:t>
            </a:r>
            <a:r>
              <a:rPr lang="en-US" sz="2600" b="1" dirty="0" err="1" smtClean="0">
                <a:latin typeface="Arial" pitchFamily="34" charset="0"/>
                <a:cs typeface="Arial" pitchFamily="34" charset="0"/>
                <a:hlinkClick r:id="rId11"/>
              </a:rPr>
              <a:t>vb</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VBScript File</a:t>
            </a:r>
          </a:p>
          <a:p>
            <a:r>
              <a:rPr lang="en-US" sz="2600" b="1" dirty="0" smtClean="0">
                <a:latin typeface="Arial" pitchFamily="34" charset="0"/>
                <a:cs typeface="Arial" pitchFamily="34" charset="0"/>
                <a:hlinkClick r:id="rId12"/>
              </a:rPr>
              <a:t>.</a:t>
            </a:r>
            <a:r>
              <a:rPr lang="en-US" sz="2600" b="1" dirty="0" err="1" smtClean="0">
                <a:latin typeface="Arial" pitchFamily="34" charset="0"/>
                <a:cs typeface="Arial" pitchFamily="34" charset="0"/>
                <a:hlinkClick r:id="rId12"/>
              </a:rPr>
              <a:t>wsf</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Windows Script File</a:t>
            </a:r>
            <a:endParaRPr lang="en-US" sz="2600" b="1" dirty="0" smtClean="0">
              <a:latin typeface="Arial" pitchFamily="34" charset="0"/>
              <a:cs typeface="Arial" pitchFamily="34" charset="0"/>
              <a:hlinkClick r:id="rId13"/>
            </a:endParaRPr>
          </a:p>
        </p:txBody>
      </p:sp>
      <p:sp>
        <p:nvSpPr>
          <p:cNvPr id="4" name="Footer Placeholder 3"/>
          <p:cNvSpPr>
            <a:spLocks noGrp="1"/>
          </p:cNvSpPr>
          <p:nvPr>
            <p:ph type="ftr" sz="quarter" idx="11"/>
          </p:nvPr>
        </p:nvSpPr>
        <p:spPr>
          <a:xfrm>
            <a:off x="762000" y="6324600"/>
            <a:ext cx="39257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580203" y="6324600"/>
            <a:ext cx="554832" cy="365125"/>
          </a:xfrm>
        </p:spPr>
        <p:txBody>
          <a:bodyPr/>
          <a:lstStyle/>
          <a:p>
            <a:fld id="{B6F15528-21DE-4FAA-801E-634DDDAF4B2B}" type="slidenum">
              <a:rPr lang="en-US" smtClean="0">
                <a:solidFill>
                  <a:schemeClr val="accent2">
                    <a:lumMod val="50000"/>
                  </a:schemeClr>
                </a:solidFill>
              </a:rPr>
              <a:pPr/>
              <a:t>62</a:t>
            </a:fld>
            <a:endParaRPr lang="en-US" dirty="0">
              <a:solidFill>
                <a:schemeClr val="accent2">
                  <a:lumMod val="50000"/>
                </a:schemeClr>
              </a:solidFill>
            </a:endParaRPr>
          </a:p>
        </p:txBody>
      </p:sp>
      <p:sp>
        <p:nvSpPr>
          <p:cNvPr id="7" name="Rectangle 6"/>
          <p:cNvSpPr/>
          <p:nvPr/>
        </p:nvSpPr>
        <p:spPr>
          <a:xfrm>
            <a:off x="517408" y="5410200"/>
            <a:ext cx="3657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tx2">
                    <a:lumMod val="50000"/>
                  </a:schemeClr>
                </a:solidFill>
                <a:latin typeface="Arial" pitchFamily="34" charset="0"/>
                <a:cs typeface="Arial" pitchFamily="34" charset="0"/>
              </a:rPr>
              <a:t>http://www.fileinfo.com/filetypes/common</a:t>
            </a:r>
            <a:endParaRPr lang="en-US" sz="1400" dirty="0">
              <a:solidFill>
                <a:schemeClr val="tx2">
                  <a:lumMod val="50000"/>
                </a:schemeClr>
              </a:solidFill>
              <a:latin typeface="Arial" pitchFamily="34" charset="0"/>
              <a:cs typeface="Arial" pitchFamily="34" charset="0"/>
            </a:endParaRPr>
          </a:p>
        </p:txBody>
      </p:sp>
      <p:pic>
        <p:nvPicPr>
          <p:cNvPr id="245764" name="Picture 4" descr="http://images.wisegeek.com/exe-file.jpg"/>
          <p:cNvPicPr>
            <a:picLocks noChangeAspect="1" noChangeArrowheads="1"/>
          </p:cNvPicPr>
          <p:nvPr/>
        </p:nvPicPr>
        <p:blipFill>
          <a:blip r:embed="rId14" cstate="print"/>
          <a:srcRect/>
          <a:stretch>
            <a:fillRect/>
          </a:stretch>
        </p:blipFill>
        <p:spPr bwMode="auto">
          <a:xfrm>
            <a:off x="533400" y="2362200"/>
            <a:ext cx="3641608" cy="2800351"/>
          </a:xfrm>
          <a:prstGeom prst="rect">
            <a:avLst/>
          </a:prstGeom>
          <a:noFill/>
        </p:spPr>
      </p:pic>
    </p:spTree>
    <p:extLst>
      <p:ext uri="{BB962C8B-B14F-4D97-AF65-F5344CB8AC3E}">
        <p14:creationId xmlns:p14="http://schemas.microsoft.com/office/powerpoint/2010/main" val="40145747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563562"/>
          </a:xfrm>
        </p:spPr>
        <p:style>
          <a:lnRef idx="1">
            <a:schemeClr val="accent6"/>
          </a:lnRef>
          <a:fillRef idx="2">
            <a:schemeClr val="accent6"/>
          </a:fillRef>
          <a:effectRef idx="1">
            <a:schemeClr val="accent6"/>
          </a:effectRef>
          <a:fontRef idx="minor">
            <a:schemeClr val="dk1"/>
          </a:fontRef>
        </p:style>
        <p:txBody>
          <a:bodyPr>
            <a:noAutofit/>
          </a:bodyPr>
          <a:lstStyle/>
          <a:p>
            <a:r>
              <a:rPr lang="en-US" sz="3200" b="1" dirty="0" smtClean="0">
                <a:solidFill>
                  <a:schemeClr val="accent2">
                    <a:lumMod val="50000"/>
                  </a:schemeClr>
                </a:solidFill>
                <a:latin typeface="Arial" pitchFamily="34" charset="0"/>
                <a:cs typeface="Arial" pitchFamily="34" charset="0"/>
              </a:rPr>
              <a:t>Media File Formats: Web Files</a:t>
            </a:r>
            <a:endParaRPr lang="en-US" sz="3200" b="1" dirty="0">
              <a:solidFill>
                <a:schemeClr val="accent2">
                  <a:lumMod val="50000"/>
                </a:schemeClr>
              </a:solidFill>
              <a:latin typeface="Arial" pitchFamily="34" charset="0"/>
              <a:cs typeface="Arial" pitchFamily="34" charset="0"/>
            </a:endParaRPr>
          </a:p>
        </p:txBody>
      </p:sp>
      <p:sp>
        <p:nvSpPr>
          <p:cNvPr id="2" name="Content Placeholder 1"/>
          <p:cNvSpPr>
            <a:spLocks noGrp="1"/>
          </p:cNvSpPr>
          <p:nvPr>
            <p:ph sz="half" idx="4294967295"/>
          </p:nvPr>
        </p:nvSpPr>
        <p:spPr>
          <a:xfrm>
            <a:off x="533400" y="1057276"/>
            <a:ext cx="4038600" cy="4953000"/>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endParaRPr lang="en-US" b="1" dirty="0" smtClean="0">
              <a:hlinkClick r:id="rId2"/>
            </a:endParaRPr>
          </a:p>
          <a:p>
            <a:r>
              <a:rPr lang="en-US" sz="2900" b="1" dirty="0" smtClean="0">
                <a:latin typeface="Arial" pitchFamily="34" charset="0"/>
                <a:cs typeface="Arial" pitchFamily="34" charset="0"/>
                <a:hlinkClick r:id="rId2"/>
              </a:rPr>
              <a:t>.asp</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Active Server Page</a:t>
            </a:r>
          </a:p>
          <a:p>
            <a:r>
              <a:rPr lang="en-US" sz="2900" b="1" dirty="0" smtClean="0">
                <a:latin typeface="Arial" pitchFamily="34" charset="0"/>
                <a:cs typeface="Arial" pitchFamily="34" charset="0"/>
                <a:hlinkClick r:id="rId3"/>
              </a:rPr>
              <a:t>.</a:t>
            </a:r>
            <a:r>
              <a:rPr lang="en-US" sz="2900" b="1" dirty="0" err="1" smtClean="0">
                <a:latin typeface="Arial" pitchFamily="34" charset="0"/>
                <a:cs typeface="Arial" pitchFamily="34" charset="0"/>
                <a:hlinkClick r:id="rId3"/>
              </a:rPr>
              <a:t>aspx</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Active Server Page Extended File</a:t>
            </a:r>
          </a:p>
          <a:p>
            <a:r>
              <a:rPr lang="en-US" sz="2900" b="1" dirty="0" smtClean="0">
                <a:latin typeface="Arial" pitchFamily="34" charset="0"/>
                <a:cs typeface="Arial" pitchFamily="34" charset="0"/>
                <a:hlinkClick r:id="rId4"/>
              </a:rPr>
              <a:t>.</a:t>
            </a:r>
            <a:r>
              <a:rPr lang="en-US" sz="2900" b="1" dirty="0" err="1" smtClean="0">
                <a:latin typeface="Arial" pitchFamily="34" charset="0"/>
                <a:cs typeface="Arial" pitchFamily="34" charset="0"/>
                <a:hlinkClick r:id="rId4"/>
              </a:rPr>
              <a:t>cer</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Internet Security Certificate</a:t>
            </a:r>
          </a:p>
          <a:p>
            <a:r>
              <a:rPr lang="en-US" sz="2900" b="1" dirty="0" smtClean="0">
                <a:latin typeface="Arial" pitchFamily="34" charset="0"/>
                <a:cs typeface="Arial" pitchFamily="34" charset="0"/>
                <a:hlinkClick r:id="rId5"/>
              </a:rPr>
              <a:t>.</a:t>
            </a:r>
            <a:r>
              <a:rPr lang="en-US" sz="2900" b="1" dirty="0" err="1" smtClean="0">
                <a:latin typeface="Arial" pitchFamily="34" charset="0"/>
                <a:cs typeface="Arial" pitchFamily="34" charset="0"/>
                <a:hlinkClick r:id="rId5"/>
              </a:rPr>
              <a:t>cfm</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ColdFusion Markup File</a:t>
            </a:r>
          </a:p>
          <a:p>
            <a:r>
              <a:rPr lang="en-US" sz="2900" b="1" dirty="0" smtClean="0">
                <a:latin typeface="Arial" pitchFamily="34" charset="0"/>
                <a:cs typeface="Arial" pitchFamily="34" charset="0"/>
                <a:hlinkClick r:id="rId6"/>
              </a:rPr>
              <a:t>.</a:t>
            </a:r>
            <a:r>
              <a:rPr lang="en-US" sz="2900" b="1" dirty="0" err="1" smtClean="0">
                <a:latin typeface="Arial" pitchFamily="34" charset="0"/>
                <a:cs typeface="Arial" pitchFamily="34" charset="0"/>
                <a:hlinkClick r:id="rId6"/>
              </a:rPr>
              <a:t>csr</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Certificate Signing Request File</a:t>
            </a:r>
          </a:p>
          <a:p>
            <a:r>
              <a:rPr lang="en-US" sz="2900" b="1" dirty="0" smtClean="0">
                <a:latin typeface="Arial" pitchFamily="34" charset="0"/>
                <a:cs typeface="Arial" pitchFamily="34" charset="0"/>
                <a:hlinkClick r:id="rId7"/>
              </a:rPr>
              <a:t>.</a:t>
            </a:r>
            <a:r>
              <a:rPr lang="en-US" sz="2900" b="1" dirty="0" err="1" smtClean="0">
                <a:latin typeface="Arial" pitchFamily="34" charset="0"/>
                <a:cs typeface="Arial" pitchFamily="34" charset="0"/>
                <a:hlinkClick r:id="rId7"/>
              </a:rPr>
              <a:t>css</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Cascading Style Sheet</a:t>
            </a:r>
          </a:p>
          <a:p>
            <a:r>
              <a:rPr lang="en-US" sz="2900" b="1" dirty="0" smtClean="0">
                <a:latin typeface="Arial" pitchFamily="34" charset="0"/>
                <a:cs typeface="Arial" pitchFamily="34" charset="0"/>
                <a:hlinkClick r:id="rId8"/>
              </a:rPr>
              <a:t>.</a:t>
            </a:r>
            <a:r>
              <a:rPr lang="en-US" sz="2900" b="1" dirty="0" err="1" smtClean="0">
                <a:latin typeface="Arial" pitchFamily="34" charset="0"/>
                <a:cs typeface="Arial" pitchFamily="34" charset="0"/>
                <a:hlinkClick r:id="rId8"/>
              </a:rPr>
              <a:t>htm</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Hypertext Markup Language File</a:t>
            </a:r>
          </a:p>
          <a:p>
            <a:r>
              <a:rPr lang="en-US" sz="2900" b="1" dirty="0" smtClean="0">
                <a:latin typeface="Arial" pitchFamily="34" charset="0"/>
                <a:cs typeface="Arial" pitchFamily="34" charset="0"/>
                <a:hlinkClick r:id="rId9"/>
              </a:rPr>
              <a:t>.html</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Hypertext Markup Language File</a:t>
            </a:r>
          </a:p>
          <a:p>
            <a:r>
              <a:rPr lang="en-US" sz="2900" b="1" dirty="0" smtClean="0">
                <a:latin typeface="Arial" pitchFamily="34" charset="0"/>
                <a:cs typeface="Arial" pitchFamily="34" charset="0"/>
                <a:hlinkClick r:id="rId10"/>
              </a:rPr>
              <a:t>.</a:t>
            </a:r>
            <a:r>
              <a:rPr lang="en-US" sz="2900" b="1" dirty="0" err="1" smtClean="0">
                <a:latin typeface="Arial" pitchFamily="34" charset="0"/>
                <a:cs typeface="Arial" pitchFamily="34" charset="0"/>
                <a:hlinkClick r:id="rId10"/>
              </a:rPr>
              <a:t>js</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JavaScript File</a:t>
            </a:r>
          </a:p>
          <a:p>
            <a:r>
              <a:rPr lang="en-US" sz="2900" b="1" dirty="0" smtClean="0">
                <a:latin typeface="Arial" pitchFamily="34" charset="0"/>
                <a:cs typeface="Arial" pitchFamily="34" charset="0"/>
                <a:hlinkClick r:id="rId11"/>
              </a:rPr>
              <a:t>.</a:t>
            </a:r>
            <a:r>
              <a:rPr lang="en-US" sz="2900" b="1" dirty="0" err="1" smtClean="0">
                <a:latin typeface="Arial" pitchFamily="34" charset="0"/>
                <a:cs typeface="Arial" pitchFamily="34" charset="0"/>
                <a:hlinkClick r:id="rId11"/>
              </a:rPr>
              <a:t>jsp</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Java Server Page</a:t>
            </a:r>
          </a:p>
          <a:p>
            <a:r>
              <a:rPr lang="en-US" sz="2900" b="1" dirty="0" smtClean="0">
                <a:latin typeface="Arial" pitchFamily="34" charset="0"/>
                <a:cs typeface="Arial" pitchFamily="34" charset="0"/>
                <a:hlinkClick r:id="rId12"/>
              </a:rPr>
              <a:t>.</a:t>
            </a:r>
            <a:r>
              <a:rPr lang="en-US" sz="2900" b="1" dirty="0" err="1" smtClean="0">
                <a:latin typeface="Arial" pitchFamily="34" charset="0"/>
                <a:cs typeface="Arial" pitchFamily="34" charset="0"/>
                <a:hlinkClick r:id="rId12"/>
              </a:rPr>
              <a:t>php</a:t>
            </a:r>
            <a:r>
              <a:rPr lang="en-US" sz="2900" b="1" dirty="0" smtClean="0">
                <a:latin typeface="Arial" pitchFamily="34" charset="0"/>
                <a:cs typeface="Arial" pitchFamily="34" charset="0"/>
              </a:rPr>
              <a:t> </a:t>
            </a:r>
            <a:r>
              <a:rPr lang="en-US" sz="2900" dirty="0" err="1" smtClean="0">
                <a:latin typeface="Arial" pitchFamily="34" charset="0"/>
                <a:cs typeface="Arial" pitchFamily="34" charset="0"/>
              </a:rPr>
              <a:t>PHP</a:t>
            </a:r>
            <a:r>
              <a:rPr lang="en-US" sz="2900" dirty="0" smtClean="0">
                <a:latin typeface="Arial" pitchFamily="34" charset="0"/>
                <a:cs typeface="Arial" pitchFamily="34" charset="0"/>
              </a:rPr>
              <a:t> Source Code File</a:t>
            </a:r>
          </a:p>
          <a:p>
            <a:r>
              <a:rPr lang="en-US" sz="2900" b="1" dirty="0" smtClean="0">
                <a:latin typeface="Arial" pitchFamily="34" charset="0"/>
                <a:cs typeface="Arial" pitchFamily="34" charset="0"/>
                <a:hlinkClick r:id="rId13"/>
              </a:rPr>
              <a:t>.</a:t>
            </a:r>
            <a:r>
              <a:rPr lang="en-US" sz="2900" b="1" dirty="0" err="1" smtClean="0">
                <a:latin typeface="Arial" pitchFamily="34" charset="0"/>
                <a:cs typeface="Arial" pitchFamily="34" charset="0"/>
                <a:hlinkClick r:id="rId13"/>
              </a:rPr>
              <a:t>rss</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Rich Site Summary</a:t>
            </a:r>
          </a:p>
          <a:p>
            <a:r>
              <a:rPr lang="en-US" sz="2900" b="1" dirty="0" smtClean="0">
                <a:latin typeface="Arial" pitchFamily="34" charset="0"/>
                <a:cs typeface="Arial" pitchFamily="34" charset="0"/>
                <a:hlinkClick r:id="rId14"/>
              </a:rPr>
              <a:t>.</a:t>
            </a:r>
            <a:r>
              <a:rPr lang="en-US" sz="2900" b="1" dirty="0" err="1" smtClean="0">
                <a:latin typeface="Arial" pitchFamily="34" charset="0"/>
                <a:cs typeface="Arial" pitchFamily="34" charset="0"/>
                <a:hlinkClick r:id="rId14"/>
              </a:rPr>
              <a:t>xhtml</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Extensible Hypertext Markup Language File</a:t>
            </a:r>
            <a:endParaRPr lang="en-US" sz="2900" b="1" dirty="0" smtClean="0">
              <a:latin typeface="Arial" pitchFamily="34" charset="0"/>
              <a:cs typeface="Arial" pitchFamily="34" charset="0"/>
              <a:hlinkClick r:id="rId15"/>
            </a:endParaRPr>
          </a:p>
        </p:txBody>
      </p:sp>
      <p:sp>
        <p:nvSpPr>
          <p:cNvPr id="4" name="Footer Placeholder 3"/>
          <p:cNvSpPr>
            <a:spLocks noGrp="1"/>
          </p:cNvSpPr>
          <p:nvPr>
            <p:ph type="ftr" sz="quarter" idx="11"/>
          </p:nvPr>
        </p:nvSpPr>
        <p:spPr>
          <a:xfrm>
            <a:off x="5410200" y="6407944"/>
            <a:ext cx="28956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2">
                    <a:lumMod val="50000"/>
                  </a:schemeClr>
                </a:solidFill>
              </a:rPr>
              <a:pPr/>
              <a:t>63</a:t>
            </a:fld>
            <a:endParaRPr lang="en-US" dirty="0">
              <a:solidFill>
                <a:schemeClr val="accent2">
                  <a:lumMod val="50000"/>
                </a:schemeClr>
              </a:solidFill>
            </a:endParaRPr>
          </a:p>
        </p:txBody>
      </p:sp>
      <p:sp>
        <p:nvSpPr>
          <p:cNvPr id="7" name="Rectangle 6"/>
          <p:cNvSpPr/>
          <p:nvPr/>
        </p:nvSpPr>
        <p:spPr>
          <a:xfrm>
            <a:off x="609600" y="6150868"/>
            <a:ext cx="3962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solidFill>
                  <a:schemeClr val="accent2">
                    <a:lumMod val="50000"/>
                  </a:schemeClr>
                </a:solidFill>
                <a:latin typeface="Arial" pitchFamily="34" charset="0"/>
                <a:cs typeface="Arial" pitchFamily="34" charset="0"/>
              </a:rPr>
              <a:t>http://www.fileinfo.com/filetypes/common</a:t>
            </a:r>
            <a:endParaRPr lang="en-US" sz="1400" dirty="0">
              <a:solidFill>
                <a:schemeClr val="accent2">
                  <a:lumMod val="50000"/>
                </a:schemeClr>
              </a:solidFill>
              <a:latin typeface="Arial" pitchFamily="34" charset="0"/>
              <a:cs typeface="Arial" pitchFamily="34" charset="0"/>
            </a:endParaRPr>
          </a:p>
        </p:txBody>
      </p:sp>
      <p:pic>
        <p:nvPicPr>
          <p:cNvPr id="8" name="Picture 2" descr="http://www.security-faqs.com/wp-content/uploads/2010/07/file-formats.jpg"/>
          <p:cNvPicPr>
            <a:picLocks noChangeAspect="1" noChangeArrowheads="1"/>
          </p:cNvPicPr>
          <p:nvPr/>
        </p:nvPicPr>
        <p:blipFill>
          <a:blip r:embed="rId16" cstate="print"/>
          <a:srcRect/>
          <a:stretch>
            <a:fillRect/>
          </a:stretch>
        </p:blipFill>
        <p:spPr bwMode="auto">
          <a:xfrm>
            <a:off x="5257800" y="3352800"/>
            <a:ext cx="3323186" cy="2657476"/>
          </a:xfrm>
          <a:prstGeom prst="rect">
            <a:avLst/>
          </a:prstGeom>
          <a:noFill/>
        </p:spPr>
      </p:pic>
      <p:pic>
        <p:nvPicPr>
          <p:cNvPr id="244738" name="Picture 2" descr="http://t2.gstatic.com/images?q=tbn:ANd9GcS1SICeG5dCqBzhQ7rj__k0hlg-UL2BDi4CFksfJ9jvbVfW_Jc0_zOJ6RzMCg"/>
          <p:cNvPicPr>
            <a:picLocks noChangeAspect="1" noChangeArrowheads="1"/>
          </p:cNvPicPr>
          <p:nvPr/>
        </p:nvPicPr>
        <p:blipFill>
          <a:blip r:embed="rId17" cstate="print"/>
          <a:srcRect/>
          <a:stretch>
            <a:fillRect/>
          </a:stretch>
        </p:blipFill>
        <p:spPr bwMode="auto">
          <a:xfrm>
            <a:off x="5638800" y="1219200"/>
            <a:ext cx="2438400" cy="1828800"/>
          </a:xfrm>
          <a:prstGeom prst="rect">
            <a:avLst/>
          </a:prstGeom>
          <a:noFill/>
        </p:spPr>
      </p:pic>
    </p:spTree>
    <p:extLst>
      <p:ext uri="{BB962C8B-B14F-4D97-AF65-F5344CB8AC3E}">
        <p14:creationId xmlns:p14="http://schemas.microsoft.com/office/powerpoint/2010/main" val="26031725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152400" y="457200"/>
            <a:ext cx="4267200" cy="9906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000" b="1" dirty="0" smtClean="0">
                <a:solidFill>
                  <a:schemeClr val="accent2">
                    <a:lumMod val="50000"/>
                  </a:schemeClr>
                </a:solidFill>
              </a:rPr>
              <a:t>Mobile Ecosystem</a:t>
            </a:r>
            <a:endParaRPr lang="en-US" sz="4000" b="1" dirty="0">
              <a:solidFill>
                <a:schemeClr val="accent2">
                  <a:lumMod val="50000"/>
                </a:schemeClr>
              </a:solidFill>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2" cstate="print"/>
          <a:srcRect/>
          <a:stretch>
            <a:fillRect/>
          </a:stretch>
        </p:blipFill>
        <p:spPr bwMode="auto">
          <a:xfrm>
            <a:off x="304800" y="1752600"/>
            <a:ext cx="3886200" cy="3733799"/>
          </a:xfrm>
          <a:prstGeom prst="rect">
            <a:avLst/>
          </a:prstGeom>
          <a:noFill/>
        </p:spPr>
      </p:pic>
      <p:graphicFrame>
        <p:nvGraphicFramePr>
          <p:cNvPr id="20" name="Content Placeholder 19"/>
          <p:cNvGraphicFramePr>
            <a:graphicFrameLocks noGrp="1"/>
          </p:cNvGraphicFramePr>
          <p:nvPr>
            <p:ph sz="half" idx="2"/>
            <p:extLst>
              <p:ext uri="{D42A27DB-BD31-4B8C-83A1-F6EECF244321}">
                <p14:modId xmlns:p14="http://schemas.microsoft.com/office/powerpoint/2010/main" val="1925245195"/>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a:xfrm>
            <a:off x="762000" y="6324600"/>
            <a:ext cx="3468528"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a:xfrm>
            <a:off x="8648700" y="6248400"/>
            <a:ext cx="364332" cy="524669"/>
          </a:xfrm>
        </p:spPr>
        <p:txBody>
          <a:bodyPr/>
          <a:lstStyle/>
          <a:p>
            <a:fld id="{B6F15528-21DE-4FAA-801E-634DDDAF4B2B}" type="slidenum">
              <a:rPr lang="en-US" smtClean="0">
                <a:solidFill>
                  <a:schemeClr val="accent2">
                    <a:lumMod val="50000"/>
                  </a:schemeClr>
                </a:solidFill>
              </a:rPr>
              <a:pPr/>
              <a:t>64</a:t>
            </a:fld>
            <a:endParaRPr lang="en-US" dirty="0">
              <a:solidFill>
                <a:schemeClr val="accent2">
                  <a:lumMod val="50000"/>
                </a:schemeClr>
              </a:solidFill>
            </a:endParaRPr>
          </a:p>
        </p:txBody>
      </p:sp>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0497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85800" y="6432445"/>
            <a:ext cx="2895600" cy="365125"/>
          </a:xfrm>
        </p:spPr>
        <p:txBody>
          <a:bodyPr/>
          <a:lstStyle/>
          <a:p>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endParaRPr lang="en-US" dirty="0">
              <a:solidFill>
                <a:schemeClr val="accent2">
                  <a:lumMod val="50000"/>
                </a:schemeClr>
              </a:solidFill>
            </a:endParaRPr>
          </a:p>
        </p:txBody>
      </p:sp>
      <p:sp>
        <p:nvSpPr>
          <p:cNvPr id="3" name="Slide Number Placeholder 2"/>
          <p:cNvSpPr>
            <a:spLocks noGrp="1"/>
          </p:cNvSpPr>
          <p:nvPr>
            <p:ph type="sldNum" sz="quarter" idx="12"/>
          </p:nvPr>
        </p:nvSpPr>
        <p:spPr>
          <a:xfrm>
            <a:off x="8534400" y="6324601"/>
            <a:ext cx="501650" cy="441172"/>
          </a:xfrm>
        </p:spPr>
        <p:txBody>
          <a:bodyPr/>
          <a:lstStyle/>
          <a:p>
            <a:fld id="{B6F15528-21DE-4FAA-801E-634DDDAF4B2B}" type="slidenum">
              <a:rPr lang="en-US" sz="1400" smtClean="0">
                <a:solidFill>
                  <a:schemeClr val="accent2">
                    <a:lumMod val="50000"/>
                  </a:schemeClr>
                </a:solidFill>
              </a:rPr>
              <a:pPr/>
              <a:t>65</a:t>
            </a:fld>
            <a:endParaRPr lang="en-US" sz="1400" dirty="0">
              <a:solidFill>
                <a:schemeClr val="accent2">
                  <a:lumMod val="50000"/>
                </a:schemeClr>
              </a:solidFill>
            </a:endParaRPr>
          </a:p>
        </p:txBody>
      </p:sp>
      <p:pic>
        <p:nvPicPr>
          <p:cNvPr id="14338" name="Picture 2" descr="http://static.geekbeat.tv/wp-content/uploads/2012/06/Google-IO-2012-Compute-Eng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407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3.bp.blogspot.com/-QccIg1eAjYo/UIEyl3tXD9I/AAAAAAAAfRk/1jPlWzq9lUk/google-datacenter-1%25255B2%25255D.jpg?imgma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924" y="384070"/>
            <a:ext cx="4430126" cy="294967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media.economist.com/sites/default/files/imagecache/full-width/images/print-edition/20121215_WBP007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160" y="3241570"/>
            <a:ext cx="5667375" cy="31908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76800" y="6278556"/>
            <a:ext cx="2736273"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a:t>http://timreview.ca/article/335</a:t>
            </a:r>
          </a:p>
        </p:txBody>
      </p:sp>
    </p:spTree>
    <p:extLst>
      <p:ext uri="{BB962C8B-B14F-4D97-AF65-F5344CB8AC3E}">
        <p14:creationId xmlns:p14="http://schemas.microsoft.com/office/powerpoint/2010/main" val="23874770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85800" y="6400800"/>
            <a:ext cx="28956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chemeClr val="accent2">
                    <a:lumMod val="50000"/>
                  </a:schemeClr>
                </a:solidFill>
              </a:rPr>
              <a:pPr/>
              <a:t>66</a:t>
            </a:fld>
            <a:endParaRPr lang="en-US" dirty="0">
              <a:solidFill>
                <a:schemeClr val="accent2">
                  <a:lumMod val="50000"/>
                </a:schemeClr>
              </a:solidFill>
            </a:endParaRPr>
          </a:p>
        </p:txBody>
      </p:sp>
      <p:pic>
        <p:nvPicPr>
          <p:cNvPr id="8194" name="Picture 2" descr="C:\Users\Ivette.Doss\Pictures\POrtnov\MobileServiceDiagra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182" y="581950"/>
            <a:ext cx="6886018" cy="559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392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638800" y="6324600"/>
            <a:ext cx="2895600"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3" name="Slide Number Placeholder 2"/>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2">
                    <a:lumMod val="50000"/>
                  </a:schemeClr>
                </a:solidFill>
              </a:rPr>
              <a:pPr/>
              <a:t>67</a:t>
            </a:fld>
            <a:endParaRPr lang="en-US" dirty="0">
              <a:solidFill>
                <a:schemeClr val="accent2">
                  <a:lumMod val="50000"/>
                </a:schemeClr>
              </a:solidFill>
            </a:endParaRPr>
          </a:p>
        </p:txBody>
      </p:sp>
      <p:pic>
        <p:nvPicPr>
          <p:cNvPr id="9218" name="Picture 2" descr="http://www.perficient.com/Thought-Leadership/White-Papers/2012/~/media/AAE7420C1DDF41CF8188D4493B43A4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5038725"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010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2">
                    <a:lumMod val="50000"/>
                  </a:schemeClr>
                </a:solidFill>
              </a:rPr>
              <a:pPr/>
              <a:t>68</a:t>
            </a:fld>
            <a:endParaRPr lang="en-US" dirty="0">
              <a:solidFill>
                <a:schemeClr val="accent2">
                  <a:lumMod val="50000"/>
                </a:schemeClr>
              </a:solidFill>
            </a:endParaRPr>
          </a:p>
        </p:txBody>
      </p:sp>
      <p:pic>
        <p:nvPicPr>
          <p:cNvPr id="1026" name="Picture 2" descr="http://telecomcircle.com/wp-content/uploads/2009/06/Location-Based-Services-Segm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1295400"/>
            <a:ext cx="838200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414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6686550" y="2133600"/>
            <a:ext cx="133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0" name="Content Placeholder 19"/>
          <p:cNvGraphicFramePr>
            <a:graphicFrameLocks noGrp="1"/>
          </p:cNvGraphicFramePr>
          <p:nvPr>
            <p:ph sz="half" idx="2"/>
            <p:extLst>
              <p:ext uri="{D42A27DB-BD31-4B8C-83A1-F6EECF244321}">
                <p14:modId xmlns:p14="http://schemas.microsoft.com/office/powerpoint/2010/main" val="1231617822"/>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762000" y="6324600"/>
            <a:ext cx="3468528" cy="365125"/>
          </a:xfrm>
        </p:spPr>
        <p:txBody>
          <a:bodyPr/>
          <a:lstStyle/>
          <a:p>
            <a:r>
              <a:rPr lang="en-US" smtClean="0">
                <a:solidFill>
                  <a:schemeClr val="accent2">
                    <a:lumMod val="50000"/>
                  </a:schemeClr>
                </a:solidFill>
              </a:rPr>
              <a:t>Copyright Ivette Doss 2013</a:t>
            </a:r>
            <a:endParaRPr lang="en-US" dirty="0">
              <a:solidFill>
                <a:schemeClr val="accent2">
                  <a:lumMod val="50000"/>
                </a:schemeClr>
              </a:solidFill>
            </a:endParaRPr>
          </a:p>
        </p:txBody>
      </p:sp>
      <p:sp>
        <p:nvSpPr>
          <p:cNvPr id="4" name="Slide Number Placeholder 3"/>
          <p:cNvSpPr>
            <a:spLocks noGrp="1"/>
          </p:cNvSpPr>
          <p:nvPr>
            <p:ph type="sldNum" sz="quarter" idx="12"/>
          </p:nvPr>
        </p:nvSpPr>
        <p:spPr>
          <a:xfrm>
            <a:off x="8648699" y="6426579"/>
            <a:ext cx="342901" cy="365125"/>
          </a:xfrm>
        </p:spPr>
        <p:txBody>
          <a:bodyPr/>
          <a:lstStyle/>
          <a:p>
            <a:fld id="{B6F15528-21DE-4FAA-801E-634DDDAF4B2B}" type="slidenum">
              <a:rPr lang="en-US" sz="1400" smtClean="0">
                <a:solidFill>
                  <a:schemeClr val="accent2">
                    <a:lumMod val="50000"/>
                  </a:schemeClr>
                </a:solidFill>
              </a:rPr>
              <a:pPr/>
              <a:t>7</a:t>
            </a:fld>
            <a:endParaRPr lang="en-US" sz="1400" dirty="0">
              <a:solidFill>
                <a:schemeClr val="accent2">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6"/>
          </a:lnRef>
          <a:fillRef idx="2">
            <a:schemeClr val="accent6"/>
          </a:fillRef>
          <a:effectRef idx="1">
            <a:schemeClr val="accent6"/>
          </a:effectRef>
          <a:fontRef idx="minor">
            <a:schemeClr val="dk1"/>
          </a:fontRef>
        </p:style>
        <p:txBody>
          <a:bodyPr>
            <a:normAutofit/>
          </a:bodyPr>
          <a:lstStyle/>
          <a:p>
            <a:r>
              <a:rPr lang="en-US" sz="3600" b="1" dirty="0" smtClean="0">
                <a:solidFill>
                  <a:schemeClr val="accent2">
                    <a:lumMod val="50000"/>
                  </a:schemeClr>
                </a:solidFill>
              </a:rPr>
              <a:t>Mobile Ecosystem</a:t>
            </a:r>
            <a:endParaRPr lang="en-US" sz="3600" b="1" dirty="0">
              <a:solidFill>
                <a:schemeClr val="accent2">
                  <a:lumMod val="50000"/>
                </a:schemeClr>
              </a:solidFill>
            </a:endParaRPr>
          </a:p>
        </p:txBody>
      </p:sp>
      <p:pic>
        <p:nvPicPr>
          <p:cNvPr id="8" name="Picture 4" descr="http://gadgetronica.com/news/pics/expected_new_trends_at_mobile_world_congress_2012_ynie2.jpg"/>
          <p:cNvPicPr>
            <a:picLocks noGrp="1" noChangeAspect="1" noChangeArrowheads="1"/>
          </p:cNvPicPr>
          <p:nvPr>
            <p:ph sz="half" idx="4294967295"/>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5762817"/>
            <a:ext cx="40386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smtClean="0"/>
              <a:t>http://www.mobileburn.com/definitions.jsp</a:t>
            </a:r>
            <a:endParaRPr lang="en-US" sz="1400" dirty="0"/>
          </a:p>
        </p:txBody>
      </p:sp>
    </p:spTree>
    <p:extLst>
      <p:ext uri="{BB962C8B-B14F-4D97-AF65-F5344CB8AC3E}">
        <p14:creationId xmlns:p14="http://schemas.microsoft.com/office/powerpoint/2010/main" val="686330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style>
          <a:lnRef idx="1">
            <a:schemeClr val="accent6"/>
          </a:lnRef>
          <a:fillRef idx="2">
            <a:schemeClr val="accent6"/>
          </a:fillRef>
          <a:effectRef idx="1">
            <a:schemeClr val="accent6"/>
          </a:effectRef>
          <a:fontRef idx="minor">
            <a:schemeClr val="dk1"/>
          </a:fontRef>
        </p:style>
        <p:txBody>
          <a:bodyPr>
            <a:noAutofit/>
          </a:bodyPr>
          <a:lstStyle/>
          <a:p>
            <a:pPr>
              <a:lnSpc>
                <a:spcPct val="100000"/>
              </a:lnSpc>
            </a:pPr>
            <a:r>
              <a:rPr lang="en-US" sz="3200" b="1" dirty="0" smtClean="0">
                <a:latin typeface="Arial" pitchFamily="34" charset="0"/>
                <a:cs typeface="Arial" pitchFamily="34" charset="0"/>
              </a:rPr>
              <a:t>Why I should understand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Mobile Ecosystem?</a:t>
            </a:r>
            <a:endParaRPr lang="en-US" sz="3200" b="1" dirty="0">
              <a:latin typeface="Arial" pitchFamily="34" charset="0"/>
              <a:cs typeface="Arial" pitchFamily="34" charset="0"/>
            </a:endParaRPr>
          </a:p>
        </p:txBody>
      </p:sp>
      <p:sp>
        <p:nvSpPr>
          <p:cNvPr id="5" name="Content Placeholder 4"/>
          <p:cNvSpPr>
            <a:spLocks noGrp="1"/>
          </p:cNvSpPr>
          <p:nvPr>
            <p:ph idx="1"/>
          </p:nvPr>
        </p:nvSpPr>
        <p:spPr>
          <a:xfrm>
            <a:off x="457200" y="1676400"/>
            <a:ext cx="8229600" cy="4525963"/>
          </a:xfrm>
        </p:spPr>
        <p:style>
          <a:lnRef idx="1">
            <a:schemeClr val="accent3"/>
          </a:lnRef>
          <a:fillRef idx="2">
            <a:schemeClr val="accent3"/>
          </a:fillRef>
          <a:effectRef idx="1">
            <a:schemeClr val="accent3"/>
          </a:effectRef>
          <a:fontRef idx="minor">
            <a:schemeClr val="dk1"/>
          </a:fontRef>
        </p:style>
        <p:txBody>
          <a:bodyPr/>
          <a:lstStyle/>
          <a:p>
            <a:r>
              <a:rPr lang="en-US" sz="2400" dirty="0">
                <a:latin typeface="Arial" pitchFamily="34" charset="0"/>
                <a:cs typeface="Arial" pitchFamily="34" charset="0"/>
              </a:rPr>
              <a:t>The Mobile Ecosystem explores the trends, companies, organizations and statistics at the center of </a:t>
            </a:r>
            <a:r>
              <a:rPr lang="en-US" sz="2400" dirty="0" smtClean="0">
                <a:latin typeface="Arial" pitchFamily="34" charset="0"/>
                <a:cs typeface="Arial" pitchFamily="34" charset="0"/>
              </a:rPr>
              <a:t>mobile marketing.</a:t>
            </a:r>
          </a:p>
          <a:p>
            <a:r>
              <a:rPr lang="en-US" sz="2400" dirty="0" smtClean="0">
                <a:latin typeface="Arial" pitchFamily="34" charset="0"/>
                <a:cs typeface="Arial" pitchFamily="34" charset="0"/>
              </a:rPr>
              <a:t>It let you to be pro-active in AgileTest Planning participation (QA Role in Agile Project – my project)</a:t>
            </a:r>
          </a:p>
          <a:p>
            <a:r>
              <a:rPr lang="en-US" sz="2400" dirty="0" smtClean="0">
                <a:latin typeface="Arial" pitchFamily="34" charset="0"/>
                <a:cs typeface="Arial" pitchFamily="34" charset="0"/>
              </a:rPr>
              <a:t>It let you to gain title of an “Expert” in your company</a:t>
            </a:r>
          </a:p>
          <a:p>
            <a:r>
              <a:rPr lang="en-US" sz="2400" dirty="0" smtClean="0">
                <a:latin typeface="Arial" pitchFamily="34" charset="0"/>
                <a:cs typeface="Arial" pitchFamily="34" charset="0"/>
              </a:rPr>
              <a:t>It let you to understand the nature of the software Defects</a:t>
            </a:r>
          </a:p>
          <a:p>
            <a:r>
              <a:rPr lang="en-US" sz="2400" dirty="0" smtClean="0">
                <a:latin typeface="Arial" pitchFamily="34" charset="0"/>
                <a:cs typeface="Arial" pitchFamily="34" charset="0"/>
              </a:rPr>
              <a:t>It help you to be effective and productive while writing Test Cases</a:t>
            </a:r>
          </a:p>
          <a:p>
            <a:r>
              <a:rPr lang="en-US" sz="2400" dirty="0" smtClean="0">
                <a:latin typeface="Arial" pitchFamily="34" charset="0"/>
                <a:cs typeface="Arial" pitchFamily="34" charset="0"/>
              </a:rPr>
              <a:t>It help you to answer the block of Interview Questions  </a:t>
            </a:r>
          </a:p>
          <a:p>
            <a:endParaRPr lang="en-US" dirty="0"/>
          </a:p>
        </p:txBody>
      </p:sp>
      <p:sp>
        <p:nvSpPr>
          <p:cNvPr id="6" name="Footer Placeholder 5"/>
          <p:cNvSpPr>
            <a:spLocks noGrp="1"/>
          </p:cNvSpPr>
          <p:nvPr>
            <p:ph type="ftr" sz="quarter" idx="11"/>
          </p:nvPr>
        </p:nvSpPr>
        <p:spPr>
          <a:xfrm>
            <a:off x="762000" y="6324600"/>
            <a:ext cx="2895600" cy="365125"/>
          </a:xfrm>
        </p:spPr>
        <p:txBody>
          <a:bodyPr/>
          <a:lstStyle/>
          <a:p>
            <a:r>
              <a:rPr lang="en-US" dirty="0" smtClean="0">
                <a:solidFill>
                  <a:schemeClr val="accent2">
                    <a:lumMod val="50000"/>
                  </a:schemeClr>
                </a:solidFill>
              </a:rPr>
              <a:t>Copyright Ivette Doss 2013</a:t>
            </a:r>
            <a:endParaRPr lang="en-US" dirty="0">
              <a:solidFill>
                <a:schemeClr val="accent2">
                  <a:lumMod val="50000"/>
                </a:schemeClr>
              </a:solidFill>
            </a:endParaRPr>
          </a:p>
        </p:txBody>
      </p:sp>
      <p:sp>
        <p:nvSpPr>
          <p:cNvPr id="7" name="Slide Number Placeholder 6"/>
          <p:cNvSpPr>
            <a:spLocks noGrp="1"/>
          </p:cNvSpPr>
          <p:nvPr>
            <p:ph type="sldNum" sz="quarter" idx="12"/>
          </p:nvPr>
        </p:nvSpPr>
        <p:spPr>
          <a:xfrm>
            <a:off x="8534400" y="6324601"/>
            <a:ext cx="609600" cy="512618"/>
          </a:xfrm>
        </p:spPr>
        <p:txBody>
          <a:bodyPr/>
          <a:lstStyle/>
          <a:p>
            <a:fld id="{B6F15528-21DE-4FAA-801E-634DDDAF4B2B}" type="slidenum">
              <a:rPr lang="en-US" sz="1400" smtClean="0">
                <a:solidFill>
                  <a:schemeClr val="accent2">
                    <a:lumMod val="50000"/>
                  </a:schemeClr>
                </a:solidFill>
              </a:rPr>
              <a:pPr/>
              <a:t>8</a:t>
            </a:fld>
            <a:endParaRPr lang="en-US" sz="1400" dirty="0">
              <a:solidFill>
                <a:schemeClr val="accent2">
                  <a:lumMod val="50000"/>
                </a:schemeClr>
              </a:solidFill>
            </a:endParaRPr>
          </a:p>
        </p:txBody>
      </p:sp>
    </p:spTree>
    <p:extLst>
      <p:ext uri="{BB962C8B-B14F-4D97-AF65-F5344CB8AC3E}">
        <p14:creationId xmlns:p14="http://schemas.microsoft.com/office/powerpoint/2010/main" val="3848265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3505200"/>
            <a:ext cx="8229600" cy="2590800"/>
          </a:xfrm>
          <a:prstGeom prst="rect">
            <a:avLst/>
          </a:prstGeom>
          <a:ln/>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None/>
              <a:defRPr/>
            </a:pPr>
            <a:endParaRPr lang="en-US" dirty="0" smtClean="0"/>
          </a:p>
          <a:p>
            <a:pPr marL="274320" indent="-274320" eaLnBrk="1" fontAlgn="auto" hangingPunct="1">
              <a:spcAft>
                <a:spcPts val="0"/>
              </a:spcAft>
              <a:buFont typeface="Wingdings 2"/>
              <a:buChar char=""/>
              <a:defRPr/>
            </a:pPr>
            <a:r>
              <a:rPr lang="en-US" sz="3400" dirty="0" smtClean="0">
                <a:latin typeface="Arial" pitchFamily="34" charset="0"/>
                <a:cs typeface="Arial" pitchFamily="34" charset="0"/>
              </a:rPr>
              <a:t>They install cellular towers, operate the cellular network, make services (such as the Internet) available for mobile subscribers, and they maintain relationships with the subscribers, handling billing and support, and offering subsidized device sales and a network of retail stores.</a:t>
            </a:r>
          </a:p>
          <a:p>
            <a:pPr marL="274320" indent="-274320" eaLnBrk="1" fontAlgn="auto" hangingPunct="1">
              <a:spcAft>
                <a:spcPts val="0"/>
              </a:spcAft>
              <a:buFont typeface="Wingdings 2"/>
              <a:buChar char=""/>
              <a:defRPr/>
            </a:pPr>
            <a:endParaRPr lang="en-US" dirty="0"/>
          </a:p>
        </p:txBody>
      </p:sp>
      <p:sp>
        <p:nvSpPr>
          <p:cNvPr id="25603" name="Footer Placeholder 3"/>
          <p:cNvSpPr>
            <a:spLocks noGrp="1"/>
          </p:cNvSpPr>
          <p:nvPr>
            <p:ph type="ftr" sz="quarter" idx="11"/>
          </p:nvPr>
        </p:nvSpPr>
        <p:spPr bwMode="auto">
          <a:xfrm>
            <a:off x="723900" y="6510754"/>
            <a:ext cx="29718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2">
                    <a:lumMod val="50000"/>
                  </a:schemeClr>
                </a:solidFill>
              </a:rPr>
              <a:t>Copyright </a:t>
            </a:r>
            <a:r>
              <a:rPr lang="en-US" dirty="0" err="1" smtClean="0">
                <a:solidFill>
                  <a:schemeClr val="accent2">
                    <a:lumMod val="50000"/>
                  </a:schemeClr>
                </a:solidFill>
              </a:rPr>
              <a:t>Ivette</a:t>
            </a:r>
            <a:r>
              <a:rPr lang="en-US" dirty="0" smtClean="0">
                <a:solidFill>
                  <a:schemeClr val="accent2">
                    <a:lumMod val="50000"/>
                  </a:schemeClr>
                </a:solidFill>
              </a:rPr>
              <a:t> Doss 2013</a:t>
            </a:r>
          </a:p>
        </p:txBody>
      </p:sp>
      <p:sp>
        <p:nvSpPr>
          <p:cNvPr id="25604" name="Slide Number Placeholder 4"/>
          <p:cNvSpPr>
            <a:spLocks noGrp="1"/>
          </p:cNvSpPr>
          <p:nvPr>
            <p:ph type="sldNum" sz="quarter" idx="12"/>
          </p:nvPr>
        </p:nvSpPr>
        <p:spPr bwMode="auto">
          <a:xfrm>
            <a:off x="8534400" y="6477000"/>
            <a:ext cx="436563" cy="3810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853D902-E378-4E5B-AB9B-49031BDBBC44}" type="slidenum">
              <a:rPr lang="en-US" smtClean="0">
                <a:solidFill>
                  <a:schemeClr val="accent2">
                    <a:lumMod val="50000"/>
                  </a:schemeClr>
                </a:solidFill>
              </a:rPr>
              <a:pPr fontAlgn="base">
                <a:spcBef>
                  <a:spcPct val="0"/>
                </a:spcBef>
                <a:spcAft>
                  <a:spcPct val="0"/>
                </a:spcAft>
                <a:defRPr/>
              </a:pPr>
              <a:t>9</a:t>
            </a:fld>
            <a:endParaRPr lang="en-US" dirty="0" smtClean="0">
              <a:solidFill>
                <a:schemeClr val="accent2">
                  <a:lumMod val="50000"/>
                </a:schemeClr>
              </a:solidFill>
            </a:endParaRPr>
          </a:p>
        </p:txBody>
      </p:sp>
      <p:sp>
        <p:nvSpPr>
          <p:cNvPr id="6" name="Title 5"/>
          <p:cNvSpPr>
            <a:spLocks noGrp="1"/>
          </p:cNvSpPr>
          <p:nvPr>
            <p:ph type="title"/>
          </p:nvPr>
        </p:nvSpPr>
        <p:spPr>
          <a:xfrm>
            <a:off x="304800" y="228600"/>
            <a:ext cx="8610600" cy="685800"/>
          </a:xfrm>
        </p:spPr>
        <p:style>
          <a:lnRef idx="1">
            <a:schemeClr val="accent6"/>
          </a:lnRef>
          <a:fillRef idx="2">
            <a:schemeClr val="accent6"/>
          </a:fillRef>
          <a:effectRef idx="1">
            <a:schemeClr val="accent6"/>
          </a:effectRef>
          <a:fontRef idx="minor">
            <a:schemeClr val="dk1"/>
          </a:fontRef>
        </p:style>
        <p:txBody>
          <a:bodyPr>
            <a:noAutofit/>
          </a:bodyPr>
          <a:lstStyle/>
          <a:p>
            <a:pPr eaLnBrk="1" fontAlgn="auto" hangingPunct="1">
              <a:spcAft>
                <a:spcPts val="0"/>
              </a:spcAft>
              <a:defRPr/>
            </a:pPr>
            <a:r>
              <a:rPr lang="en-US" sz="4000" b="1" dirty="0" smtClean="0">
                <a:solidFill>
                  <a:schemeClr val="accent2">
                    <a:lumMod val="50000"/>
                  </a:schemeClr>
                </a:solidFill>
                <a:latin typeface="Arial" pitchFamily="34" charset="0"/>
                <a:cs typeface="Arial" pitchFamily="34" charset="0"/>
              </a:rPr>
              <a:t>Operators-Carriers-Providers</a:t>
            </a:r>
            <a:endParaRPr lang="en-US" sz="4000" b="1" dirty="0">
              <a:solidFill>
                <a:schemeClr val="accent2">
                  <a:lumMod val="50000"/>
                </a:schemeClr>
              </a:solidFill>
              <a:latin typeface="Arial" pitchFamily="34" charset="0"/>
              <a:cs typeface="Arial" pitchFamily="34" charset="0"/>
            </a:endParaRPr>
          </a:p>
        </p:txBody>
      </p:sp>
      <p:pic>
        <p:nvPicPr>
          <p:cNvPr id="25606" name="Picture 3" descr="C:\Users\IVA\Pictures\LOGOS\four-reasons-to-be-angry-at-your-mobile-provider1[1].jpg"/>
          <p:cNvPicPr>
            <a:picLocks noGrp="1" noChangeAspect="1" noChangeArrowheads="1"/>
          </p:cNvPicPr>
          <p:nvPr>
            <p:ph sz="half" idx="2"/>
          </p:nvPr>
        </p:nvPicPr>
        <p:blipFill>
          <a:blip r:embed="rId2" cstate="print"/>
          <a:srcRect/>
          <a:stretch>
            <a:fillRect/>
          </a:stretch>
        </p:blipFill>
        <p:spPr>
          <a:xfrm>
            <a:off x="4876800" y="1143000"/>
            <a:ext cx="3581400" cy="2218666"/>
          </a:xfrm>
        </p:spPr>
      </p:pic>
      <p:pic>
        <p:nvPicPr>
          <p:cNvPr id="25607" name="Picture 4" descr="C:\Users\IVA\Pictures\LOGOS\525135344_d22a2c208c_z[1].jpg"/>
          <p:cNvPicPr>
            <a:picLocks noChangeAspect="1" noChangeArrowheads="1"/>
          </p:cNvPicPr>
          <p:nvPr/>
        </p:nvPicPr>
        <p:blipFill>
          <a:blip r:embed="rId3" cstate="print"/>
          <a:srcRect/>
          <a:stretch>
            <a:fillRect/>
          </a:stretch>
        </p:blipFill>
        <p:spPr bwMode="auto">
          <a:xfrm>
            <a:off x="533400" y="1143000"/>
            <a:ext cx="3352800" cy="2226647"/>
          </a:xfrm>
          <a:prstGeom prst="rect">
            <a:avLst/>
          </a:prstGeom>
          <a:noFill/>
          <a:ln w="9525">
            <a:noFill/>
            <a:miter lim="800000"/>
            <a:headEnd/>
            <a:tailEnd/>
          </a:ln>
        </p:spPr>
      </p:pic>
      <p:sp>
        <p:nvSpPr>
          <p:cNvPr id="8" name="Rectangle 7"/>
          <p:cNvSpPr/>
          <p:nvPr/>
        </p:nvSpPr>
        <p:spPr>
          <a:xfrm>
            <a:off x="457200" y="3657600"/>
            <a:ext cx="8229600" cy="6461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b="1" dirty="0">
                <a:latin typeface="Arial" pitchFamily="34" charset="0"/>
                <a:cs typeface="Arial" pitchFamily="34" charset="0"/>
              </a:rPr>
              <a:t>The operator’s role in Mobile World is to create and maintain a specific set of wireless services over a reliable cellular network.</a:t>
            </a:r>
          </a:p>
        </p:txBody>
      </p:sp>
      <p:sp>
        <p:nvSpPr>
          <p:cNvPr id="9" name="Rectangle 8"/>
          <p:cNvSpPr/>
          <p:nvPr/>
        </p:nvSpPr>
        <p:spPr>
          <a:xfrm>
            <a:off x="457200" y="6172200"/>
            <a:ext cx="8229600" cy="33855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600" dirty="0" smtClean="0">
                <a:latin typeface="Arial" pitchFamily="34" charset="0"/>
                <a:cs typeface="Arial" pitchFamily="34" charset="0"/>
              </a:rPr>
              <a:t>In US top four carriers are: Verizon, AT&amp;T, Sprint, T-Mobile </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18767985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120</TotalTime>
  <Words>4255</Words>
  <Application>Microsoft Office PowerPoint</Application>
  <PresentationFormat>On-screen Show (4:3)</PresentationFormat>
  <Paragraphs>793</Paragraphs>
  <Slides>68</Slides>
  <Notes>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Executive</vt:lpstr>
      <vt:lpstr>Mobile Testing –  Survival Knowledge – Part I</vt:lpstr>
      <vt:lpstr>PowerPoint Presentation</vt:lpstr>
      <vt:lpstr>Mobile Boot-Camp Objectives:</vt:lpstr>
      <vt:lpstr>PowerPoint Presentation</vt:lpstr>
      <vt:lpstr>PowerPoint Presentation</vt:lpstr>
      <vt:lpstr>Expectations and Responsibilities:</vt:lpstr>
      <vt:lpstr>Mobile Ecosystem</vt:lpstr>
      <vt:lpstr>Why I should understand  Mobile Ecosystem?</vt:lpstr>
      <vt:lpstr>Operators-Carriers-Providers</vt:lpstr>
      <vt:lpstr>Mobile Ecosystem</vt:lpstr>
      <vt:lpstr>Role of Network in Mobile testing</vt:lpstr>
      <vt:lpstr>     Network: Concept  </vt:lpstr>
      <vt:lpstr>PowerPoint Presentation</vt:lpstr>
      <vt:lpstr>Mobile Network: 1 to 4G – era </vt:lpstr>
      <vt:lpstr>Network stack protocol – part of Mobile Testing</vt:lpstr>
      <vt:lpstr>Connecting via Mobile Network  </vt:lpstr>
      <vt:lpstr>Mobile Ecosystem</vt:lpstr>
      <vt:lpstr>What is depends on Makers/Manufactures in Mobile Testing</vt:lpstr>
      <vt:lpstr>Mobile Phones Makers/Manufactures/Vendors</vt:lpstr>
      <vt:lpstr>Mobile Ecosystem</vt:lpstr>
      <vt:lpstr> What is depends on Mobile    Devices in Mobile Testing     </vt:lpstr>
      <vt:lpstr>Types of Mobile Devices:   </vt:lpstr>
      <vt:lpstr> Mobile Computers:</vt:lpstr>
      <vt:lpstr>Mobile Ecosystem</vt:lpstr>
      <vt:lpstr>What is depends on Platforms/OS in  Mobile Testing:</vt:lpstr>
      <vt:lpstr>  Types Mobile Platforms  </vt:lpstr>
      <vt:lpstr> Platforms: Licensed   </vt:lpstr>
      <vt:lpstr>Platforms: Proprietary  </vt:lpstr>
      <vt:lpstr> Platforms: Open Source    </vt:lpstr>
      <vt:lpstr>What mobile platforms are you familiar with ?</vt:lpstr>
      <vt:lpstr> Describe Android OS    </vt:lpstr>
      <vt:lpstr> Architecture of Android                      </vt:lpstr>
      <vt:lpstr>Android Version History</vt:lpstr>
      <vt:lpstr>Android Versions History – MUST to KNOW</vt:lpstr>
      <vt:lpstr>What Android Browsers do you know</vt:lpstr>
      <vt:lpstr>What do you know about iOS/Platform </vt:lpstr>
      <vt:lpstr> Operating System: iOS   </vt:lpstr>
      <vt:lpstr>Operating System: iOS</vt:lpstr>
      <vt:lpstr> iOS: Cocoa Touch    </vt:lpstr>
      <vt:lpstr> iOS Version’s History – MUST to KNOW  </vt:lpstr>
      <vt:lpstr>What iPhone Browsers do you know</vt:lpstr>
      <vt:lpstr>Comparison Table: Android vs. iOS</vt:lpstr>
      <vt:lpstr> Mobile Ecosystem</vt:lpstr>
      <vt:lpstr>Frameworks</vt:lpstr>
      <vt:lpstr>PowerPoint Presentation</vt:lpstr>
      <vt:lpstr>   Framework- definition</vt:lpstr>
      <vt:lpstr>What is API?</vt:lpstr>
      <vt:lpstr>Term to know: SDK</vt:lpstr>
      <vt:lpstr>Mobile Ecosystem</vt:lpstr>
      <vt:lpstr>What is a Mobile application?</vt:lpstr>
      <vt:lpstr>What is a Native Mobile Application? </vt:lpstr>
      <vt:lpstr>What is a Mobile Web Application?</vt:lpstr>
      <vt:lpstr>Comparison of Native vs. Web Application  </vt:lpstr>
      <vt:lpstr>Web + Native= LOVE  Hybrid</vt:lpstr>
      <vt:lpstr>PowerPoint Presentation</vt:lpstr>
      <vt:lpstr>What is the file extensions for Android?</vt:lpstr>
      <vt:lpstr>What is the iPhone file extensions?</vt:lpstr>
      <vt:lpstr>Media File Formats: Audio</vt:lpstr>
      <vt:lpstr>Media File Formats: Video</vt:lpstr>
      <vt:lpstr>Media File Formats: Image</vt:lpstr>
      <vt:lpstr>Media File Formats: Game</vt:lpstr>
      <vt:lpstr>Media File Formats: Executable Files</vt:lpstr>
      <vt:lpstr>Media File Formats: Web Files</vt:lpstr>
      <vt:lpstr>Mobile Ecosystem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Ivette Doss</dc:creator>
  <cp:lastModifiedBy>Ivette Doss</cp:lastModifiedBy>
  <cp:revision>24</cp:revision>
  <dcterms:created xsi:type="dcterms:W3CDTF">2006-08-16T00:00:00Z</dcterms:created>
  <dcterms:modified xsi:type="dcterms:W3CDTF">2013-06-19T01:31:02Z</dcterms:modified>
</cp:coreProperties>
</file>